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D_20E0CBA4.xml" ContentType="application/vnd.ms-powerpoint.comment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xml" ContentType="application/vnd.openxmlformats-officedocument.presentationml.notesSlide+xml"/>
  <Override PartName="/ppt/comments/modernComment_144_F52B2D16.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C_134A553.xml" ContentType="application/vnd.ms-powerpoint.comments+xml"/>
  <Override PartName="/ppt/notesSlides/notesSlide12.xml" ContentType="application/vnd.openxmlformats-officedocument.presentationml.notesSlide+xml"/>
  <Override PartName="/ppt/comments/modernComment_13D_2B958954.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A_EF12FF2C.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27"/>
  </p:notesMasterIdLst>
  <p:handoutMasterIdLst>
    <p:handoutMasterId r:id="rId28"/>
  </p:handoutMasterIdLst>
  <p:sldIdLst>
    <p:sldId id="282" r:id="rId5"/>
    <p:sldId id="332" r:id="rId6"/>
    <p:sldId id="301" r:id="rId7"/>
    <p:sldId id="331" r:id="rId8"/>
    <p:sldId id="324" r:id="rId9"/>
    <p:sldId id="327" r:id="rId10"/>
    <p:sldId id="321" r:id="rId11"/>
    <p:sldId id="325" r:id="rId12"/>
    <p:sldId id="304" r:id="rId13"/>
    <p:sldId id="326" r:id="rId14"/>
    <p:sldId id="316" r:id="rId15"/>
    <p:sldId id="317" r:id="rId16"/>
    <p:sldId id="318" r:id="rId17"/>
    <p:sldId id="298" r:id="rId18"/>
    <p:sldId id="296" r:id="rId19"/>
    <p:sldId id="329" r:id="rId20"/>
    <p:sldId id="333" r:id="rId21"/>
    <p:sldId id="320" r:id="rId22"/>
    <p:sldId id="330" r:id="rId23"/>
    <p:sldId id="335" r:id="rId24"/>
    <p:sldId id="256" r:id="rId25"/>
    <p:sldId id="31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5C9511-3CA8-C2FD-F3AF-DB0AB0582A6D}" name="Matthew Halewood" initials="MH" userId="S::nb22682@bristol.ac.uk::e214516e-d3c3-4eae-b5b2-ba6c23e0fe90" providerId="AD"/>
  <p188:author id="{467BA173-BE95-F9FD-103C-31254EBE07D7}" name="Liam Bloomfield" initials="LB" userId="S::pz21996@bristol.ac.uk::cb0ac17d-b682-492c-9316-429331c3e053" providerId="AD"/>
  <p188:author id="{65DFA874-28CF-F274-B0D5-D88DBAAAAD0D}" name="Benjy Bream" initials="BB" userId="S::dj21566@bristol.ac.uk::90f932f2-03d7-4b26-a5b4-5c1be3cd2239" providerId="AD"/>
  <p188:author id="{E4404EB8-E7CE-E338-B6DA-5A57D52B4063}" name="Luke Clark" initials="LC" userId="S::uz21827@bristol.ac.uk::268b94e1-645a-481a-8ff7-dcac1699411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632"/>
    <a:srgbClr val="FEFEFE"/>
    <a:srgbClr val="FFFFFF"/>
    <a:srgbClr val="F0F0F0"/>
    <a:srgbClr val="C35E28"/>
    <a:srgbClr val="EA7131"/>
    <a:srgbClr val="FE7A33"/>
    <a:srgbClr val="E9361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8B44F4-1077-4A16-B733-CBA063F9C9EE}" v="2216" dt="2025-03-31T15:42:25.216"/>
    <p1510:client id="{54E1CC2F-3EB6-3800-1D32-2478C5B5AA69}" v="5" dt="2025-03-31T15:51:35.354"/>
    <p1510:client id="{7699E658-4B2A-4674-8E71-8E180EB36FAB}" v="9" dt="2025-03-31T14:04:50.870"/>
    <p1510:client id="{93E63021-2ACF-4ACE-868B-D0B379CCBE71}" v="2159" dt="2025-03-31T15:41:20.335"/>
    <p1510:client id="{B82A17A2-A8EE-BCAF-B44C-8EE584155308}" v="1903" dt="2025-03-31T14:32:37.027"/>
    <p1510:client id="{BFA2C22A-DCD0-4BB6-A154-749C3EA2A91A}" v="46" dt="2025-03-31T15:41:30.973"/>
    <p1510:client id="{F2423494-8B0F-7243-AFCA-FE142D83D9F1}" v="7949" dt="2025-03-31T15:58:35.049"/>
  </p1510:revLst>
</p1510:revInfo>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Clark" userId="S::uz21827@bristol.ac.uk::268b94e1-645a-481a-8ff7-dcac1699411b" providerId="AD" clId="Web-{BFA2C22A-DCD0-4BB6-A154-749C3EA2A91A}"/>
    <pc:docChg chg="addSld delSld modSld">
      <pc:chgData name="Luke Clark" userId="S::uz21827@bristol.ac.uk::268b94e1-645a-481a-8ff7-dcac1699411b" providerId="AD" clId="Web-{BFA2C22A-DCD0-4BB6-A154-749C3EA2A91A}" dt="2025-03-31T15:57:18.713" v="623"/>
      <pc:docMkLst>
        <pc:docMk/>
      </pc:docMkLst>
      <pc:sldChg chg="add del">
        <pc:chgData name="Luke Clark" userId="S::uz21827@bristol.ac.uk::268b94e1-645a-481a-8ff7-dcac1699411b" providerId="AD" clId="Web-{BFA2C22A-DCD0-4BB6-A154-749C3EA2A91A}" dt="2025-03-31T14:59:31.423" v="197"/>
        <pc:sldMkLst>
          <pc:docMk/>
          <pc:sldMk cId="1735716529" sldId="302"/>
        </pc:sldMkLst>
      </pc:sldChg>
      <pc:sldChg chg="add del">
        <pc:chgData name="Luke Clark" userId="S::uz21827@bristol.ac.uk::268b94e1-645a-481a-8ff7-dcac1699411b" providerId="AD" clId="Web-{BFA2C22A-DCD0-4BB6-A154-749C3EA2A91A}" dt="2025-03-31T14:59:31.407" v="196"/>
        <pc:sldMkLst>
          <pc:docMk/>
          <pc:sldMk cId="3018514313" sldId="319"/>
        </pc:sldMkLst>
      </pc:sldChg>
      <pc:sldChg chg="modNotes">
        <pc:chgData name="Luke Clark" userId="S::uz21827@bristol.ac.uk::268b94e1-645a-481a-8ff7-dcac1699411b" providerId="AD" clId="Web-{BFA2C22A-DCD0-4BB6-A154-749C3EA2A91A}" dt="2025-03-31T15:41:56.037" v="433"/>
        <pc:sldMkLst>
          <pc:docMk/>
          <pc:sldMk cId="597225255" sldId="320"/>
        </pc:sldMkLst>
      </pc:sldChg>
      <pc:sldChg chg="modNotes">
        <pc:chgData name="Luke Clark" userId="S::uz21827@bristol.ac.uk::268b94e1-645a-481a-8ff7-dcac1699411b" providerId="AD" clId="Web-{BFA2C22A-DCD0-4BB6-A154-749C3EA2A91A}" dt="2025-03-31T15:57:18.713" v="623"/>
        <pc:sldMkLst>
          <pc:docMk/>
          <pc:sldMk cId="1224812530" sldId="327"/>
        </pc:sldMkLst>
      </pc:sldChg>
      <pc:sldChg chg="modNotes">
        <pc:chgData name="Luke Clark" userId="S::uz21827@bristol.ac.uk::268b94e1-645a-481a-8ff7-dcac1699411b" providerId="AD" clId="Web-{BFA2C22A-DCD0-4BB6-A154-749C3EA2A91A}" dt="2025-03-31T15:00:01.361" v="204"/>
        <pc:sldMkLst>
          <pc:docMk/>
          <pc:sldMk cId="1072241396" sldId="332"/>
        </pc:sldMkLst>
      </pc:sldChg>
      <pc:sldChg chg="mod modShow">
        <pc:chgData name="Luke Clark" userId="S::uz21827@bristol.ac.uk::268b94e1-645a-481a-8ff7-dcac1699411b" providerId="AD" clId="Web-{BFA2C22A-DCD0-4BB6-A154-749C3EA2A91A}" dt="2025-03-31T15:07:28.800" v="205"/>
        <pc:sldMkLst>
          <pc:docMk/>
          <pc:sldMk cId="327908420" sldId="334"/>
        </pc:sldMkLst>
      </pc:sldChg>
      <pc:sldChg chg="addSp delSp modSp add del modNotes">
        <pc:chgData name="Luke Clark" userId="S::uz21827@bristol.ac.uk::268b94e1-645a-481a-8ff7-dcac1699411b" providerId="AD" clId="Web-{BFA2C22A-DCD0-4BB6-A154-749C3EA2A91A}" dt="2025-03-31T15:38:06.262" v="417" actId="1076"/>
        <pc:sldMkLst>
          <pc:docMk/>
          <pc:sldMk cId="3957215811" sldId="335"/>
        </pc:sldMkLst>
        <pc:spChg chg="del">
          <ac:chgData name="Luke Clark" userId="S::uz21827@bristol.ac.uk::268b94e1-645a-481a-8ff7-dcac1699411b" providerId="AD" clId="Web-{BFA2C22A-DCD0-4BB6-A154-749C3EA2A91A}" dt="2025-03-31T15:21:10.707" v="383"/>
          <ac:spMkLst>
            <pc:docMk/>
            <pc:sldMk cId="3957215811" sldId="335"/>
            <ac:spMk id="2" creationId="{0C0DCB1B-D607-8460-CDD0-7BC855388F9E}"/>
          </ac:spMkLst>
        </pc:spChg>
        <pc:spChg chg="mod">
          <ac:chgData name="Luke Clark" userId="S::uz21827@bristol.ac.uk::268b94e1-645a-481a-8ff7-dcac1699411b" providerId="AD" clId="Web-{BFA2C22A-DCD0-4BB6-A154-749C3EA2A91A}" dt="2025-03-31T15:21:17.568" v="385" actId="1076"/>
          <ac:spMkLst>
            <pc:docMk/>
            <pc:sldMk cId="3957215811" sldId="335"/>
            <ac:spMk id="4" creationId="{087593C0-9E50-3373-9BA6-489EF9193C28}"/>
          </ac:spMkLst>
        </pc:spChg>
        <pc:spChg chg="del">
          <ac:chgData name="Luke Clark" userId="S::uz21827@bristol.ac.uk::268b94e1-645a-481a-8ff7-dcac1699411b" providerId="AD" clId="Web-{BFA2C22A-DCD0-4BB6-A154-749C3EA2A91A}" dt="2025-03-31T15:32:23.686" v="391"/>
          <ac:spMkLst>
            <pc:docMk/>
            <pc:sldMk cId="3957215811" sldId="335"/>
            <ac:spMk id="5" creationId="{9B669B10-E038-9856-465C-10FF3B1837A0}"/>
          </ac:spMkLst>
        </pc:spChg>
        <pc:spChg chg="del">
          <ac:chgData name="Luke Clark" userId="S::uz21827@bristol.ac.uk::268b94e1-645a-481a-8ff7-dcac1699411b" providerId="AD" clId="Web-{BFA2C22A-DCD0-4BB6-A154-749C3EA2A91A}" dt="2025-03-31T15:21:13.129" v="384"/>
          <ac:spMkLst>
            <pc:docMk/>
            <pc:sldMk cId="3957215811" sldId="335"/>
            <ac:spMk id="6" creationId="{A94E7989-99A5-EA35-AB41-3D2AF391A129}"/>
          </ac:spMkLst>
        </pc:spChg>
        <pc:spChg chg="del">
          <ac:chgData name="Luke Clark" userId="S::uz21827@bristol.ac.uk::268b94e1-645a-481a-8ff7-dcac1699411b" providerId="AD" clId="Web-{BFA2C22A-DCD0-4BB6-A154-749C3EA2A91A}" dt="2025-03-31T15:32:23.686" v="389"/>
          <ac:spMkLst>
            <pc:docMk/>
            <pc:sldMk cId="3957215811" sldId="335"/>
            <ac:spMk id="8" creationId="{DE03A9CA-1443-218B-68F4-19713E635F56}"/>
          </ac:spMkLst>
        </pc:spChg>
        <pc:spChg chg="del">
          <ac:chgData name="Luke Clark" userId="S::uz21827@bristol.ac.uk::268b94e1-645a-481a-8ff7-dcac1699411b" providerId="AD" clId="Web-{BFA2C22A-DCD0-4BB6-A154-749C3EA2A91A}" dt="2025-03-31T15:21:27.739" v="386"/>
          <ac:spMkLst>
            <pc:docMk/>
            <pc:sldMk cId="3957215811" sldId="335"/>
            <ac:spMk id="9" creationId="{EF240F74-20A9-2EFC-EB3D-DA4547481AB5}"/>
          </ac:spMkLst>
        </pc:spChg>
        <pc:spChg chg="del mod">
          <ac:chgData name="Luke Clark" userId="S::uz21827@bristol.ac.uk::268b94e1-645a-481a-8ff7-dcac1699411b" providerId="AD" clId="Web-{BFA2C22A-DCD0-4BB6-A154-749C3EA2A91A}" dt="2025-03-31T15:32:23.686" v="390"/>
          <ac:spMkLst>
            <pc:docMk/>
            <pc:sldMk cId="3957215811" sldId="335"/>
            <ac:spMk id="13" creationId="{57DD21AA-B3E0-35B8-C0FF-1C3B36E4E316}"/>
          </ac:spMkLst>
        </pc:spChg>
        <pc:picChg chg="add del mod ord">
          <ac:chgData name="Luke Clark" userId="S::uz21827@bristol.ac.uk::268b94e1-645a-481a-8ff7-dcac1699411b" providerId="AD" clId="Web-{BFA2C22A-DCD0-4BB6-A154-749C3EA2A91A}" dt="2025-03-31T15:37:28.839" v="412"/>
          <ac:picMkLst>
            <pc:docMk/>
            <pc:sldMk cId="3957215811" sldId="335"/>
            <ac:picMk id="7" creationId="{DD681748-65B2-870C-C7DC-E63225BD87D3}"/>
          </ac:picMkLst>
        </pc:picChg>
        <pc:picChg chg="add del mod">
          <ac:chgData name="Luke Clark" userId="S::uz21827@bristol.ac.uk::268b94e1-645a-481a-8ff7-dcac1699411b" providerId="AD" clId="Web-{BFA2C22A-DCD0-4BB6-A154-749C3EA2A91A}" dt="2025-03-31T15:33:30.080" v="406"/>
          <ac:picMkLst>
            <pc:docMk/>
            <pc:sldMk cId="3957215811" sldId="335"/>
            <ac:picMk id="10" creationId="{F2570408-856E-5F12-21D0-A77FB6B27EA6}"/>
          </ac:picMkLst>
        </pc:picChg>
        <pc:picChg chg="add del mod">
          <ac:chgData name="Luke Clark" userId="S::uz21827@bristol.ac.uk::268b94e1-645a-481a-8ff7-dcac1699411b" providerId="AD" clId="Web-{BFA2C22A-DCD0-4BB6-A154-749C3EA2A91A}" dt="2025-03-31T15:37:31.511" v="413"/>
          <ac:picMkLst>
            <pc:docMk/>
            <pc:sldMk cId="3957215811" sldId="335"/>
            <ac:picMk id="12" creationId="{BEAA65F0-932B-6588-7535-F729122EB72C}"/>
          </ac:picMkLst>
        </pc:picChg>
        <pc:picChg chg="add mod ord">
          <ac:chgData name="Luke Clark" userId="S::uz21827@bristol.ac.uk::268b94e1-645a-481a-8ff7-dcac1699411b" providerId="AD" clId="Web-{BFA2C22A-DCD0-4BB6-A154-749C3EA2A91A}" dt="2025-03-31T15:37:44.964" v="415"/>
          <ac:picMkLst>
            <pc:docMk/>
            <pc:sldMk cId="3957215811" sldId="335"/>
            <ac:picMk id="14" creationId="{C23D5C3E-E81E-59BE-CC6F-0EE0609D3691}"/>
          </ac:picMkLst>
        </pc:picChg>
        <pc:picChg chg="add mod">
          <ac:chgData name="Luke Clark" userId="S::uz21827@bristol.ac.uk::268b94e1-645a-481a-8ff7-dcac1699411b" providerId="AD" clId="Web-{BFA2C22A-DCD0-4BB6-A154-749C3EA2A91A}" dt="2025-03-31T15:38:06.262" v="417" actId="1076"/>
          <ac:picMkLst>
            <pc:docMk/>
            <pc:sldMk cId="3957215811" sldId="335"/>
            <ac:picMk id="15" creationId="{95268705-F98D-375C-7BD2-0F509EDC5007}"/>
          </ac:picMkLst>
        </pc:picChg>
      </pc:sldChg>
      <pc:sldMasterChg chg="addSldLayout">
        <pc:chgData name="Luke Clark" userId="S::uz21827@bristol.ac.uk::268b94e1-645a-481a-8ff7-dcac1699411b" providerId="AD" clId="Web-{BFA2C22A-DCD0-4BB6-A154-749C3EA2A91A}" dt="2025-03-31T14:48:21.647" v="0"/>
        <pc:sldMasterMkLst>
          <pc:docMk/>
          <pc:sldMasterMk cId="586575428" sldId="2147483728"/>
        </pc:sldMasterMkLst>
        <pc:sldLayoutChg chg="add">
          <pc:chgData name="Luke Clark" userId="S::uz21827@bristol.ac.uk::268b94e1-645a-481a-8ff7-dcac1699411b" providerId="AD" clId="Web-{BFA2C22A-DCD0-4BB6-A154-749C3EA2A91A}" dt="2025-03-31T14:48:21.647" v="0"/>
          <pc:sldLayoutMkLst>
            <pc:docMk/>
            <pc:sldMasterMk cId="586575428" sldId="2147483728"/>
            <pc:sldLayoutMk cId="1889746759" sldId="2147483746"/>
          </pc:sldLayoutMkLst>
        </pc:sldLayoutChg>
      </pc:sldMasterChg>
    </pc:docChg>
  </pc:docChgLst>
  <pc:docChgLst>
    <pc:chgData clId="Web-{B90D5ADD-1083-9FEF-EBB1-FFE4EC88D15B}"/>
    <pc:docChg chg="modSld">
      <pc:chgData name="" userId="" providerId="" clId="Web-{B90D5ADD-1083-9FEF-EBB1-FFE4EC88D15B}" dt="2025-03-25T17:21:23.552" v="4" actId="20577"/>
      <pc:docMkLst>
        <pc:docMk/>
      </pc:docMkLst>
      <pc:sldChg chg="modSp">
        <pc:chgData name="" userId="" providerId="" clId="Web-{B90D5ADD-1083-9FEF-EBB1-FFE4EC88D15B}" dt="2025-03-25T17:21:23.552" v="4" actId="20577"/>
        <pc:sldMkLst>
          <pc:docMk/>
          <pc:sldMk cId="3899961691" sldId="282"/>
        </pc:sldMkLst>
        <pc:spChg chg="mod">
          <ac:chgData name="" userId="" providerId="" clId="Web-{B90D5ADD-1083-9FEF-EBB1-FFE4EC88D15B}" dt="2025-03-25T17:21:23.552" v="4" actId="20577"/>
          <ac:spMkLst>
            <pc:docMk/>
            <pc:sldMk cId="3899961691" sldId="282"/>
            <ac:spMk id="2" creationId="{8CD28F11-FF8C-7467-99BC-14D665820B95}"/>
          </ac:spMkLst>
        </pc:spChg>
      </pc:sldChg>
    </pc:docChg>
  </pc:docChgLst>
  <pc:docChgLst>
    <pc:chgData name="Alastair Kirkwood" userId="S::rw20805@bristol.ac.uk::12433adf-9312-4f4c-87e4-abef67100c8b" providerId="AD" clId="Web-{A6051748-8AEF-B13A-DD7B-3CF81B10BEB1}"/>
    <pc:docChg chg="modSld">
      <pc:chgData name="Alastair Kirkwood" userId="S::rw20805@bristol.ac.uk::12433adf-9312-4f4c-87e4-abef67100c8b" providerId="AD" clId="Web-{A6051748-8AEF-B13A-DD7B-3CF81B10BEB1}" dt="2025-03-28T15:36:29.777" v="9" actId="1076"/>
      <pc:docMkLst>
        <pc:docMk/>
      </pc:docMkLst>
      <pc:sldChg chg="addSp delSp modSp">
        <pc:chgData name="Alastair Kirkwood" userId="S::rw20805@bristol.ac.uk::12433adf-9312-4f4c-87e4-abef67100c8b" providerId="AD" clId="Web-{A6051748-8AEF-B13A-DD7B-3CF81B10BEB1}" dt="2025-03-28T15:36:29.777" v="9" actId="1076"/>
        <pc:sldMkLst>
          <pc:docMk/>
          <pc:sldMk cId="1887469495" sldId="296"/>
        </pc:sldMkLst>
        <pc:picChg chg="add mod">
          <ac:chgData name="Alastair Kirkwood" userId="S::rw20805@bristol.ac.uk::12433adf-9312-4f4c-87e4-abef67100c8b" providerId="AD" clId="Web-{A6051748-8AEF-B13A-DD7B-3CF81B10BEB1}" dt="2025-03-28T15:36:29.777" v="9" actId="1076"/>
          <ac:picMkLst>
            <pc:docMk/>
            <pc:sldMk cId="1887469495" sldId="296"/>
            <ac:picMk id="11" creationId="{9DB50787-5D6D-2E04-0117-AD1D3452E777}"/>
          </ac:picMkLst>
        </pc:picChg>
      </pc:sldChg>
    </pc:docChg>
  </pc:docChgLst>
  <pc:docChgLst>
    <pc:chgData name="Luke Clark" userId="S::uz21827@bristol.ac.uk::268b94e1-645a-481a-8ff7-dcac1699411b" providerId="AD" clId="Web-{AEE4C2E1-3169-8A2D-3CFB-CF3CAC60286E}"/>
    <pc:docChg chg="modSld">
      <pc:chgData name="Luke Clark" userId="S::uz21827@bristol.ac.uk::268b94e1-645a-481a-8ff7-dcac1699411b" providerId="AD" clId="Web-{AEE4C2E1-3169-8A2D-3CFB-CF3CAC60286E}" dt="2025-03-24T16:11:18.004" v="81" actId="20577"/>
      <pc:docMkLst>
        <pc:docMk/>
      </pc:docMkLst>
      <pc:sldChg chg="modSp">
        <pc:chgData name="Luke Clark" userId="S::uz21827@bristol.ac.uk::268b94e1-645a-481a-8ff7-dcac1699411b" providerId="AD" clId="Web-{AEE4C2E1-3169-8A2D-3CFB-CF3CAC60286E}" dt="2025-03-24T16:11:18.004" v="81" actId="20577"/>
        <pc:sldMkLst>
          <pc:docMk/>
          <pc:sldMk cId="665219316" sldId="285"/>
        </pc:sldMkLst>
      </pc:sldChg>
    </pc:docChg>
  </pc:docChgLst>
  <pc:docChgLst>
    <pc:chgData name="Matthew Halewood" userId="e214516e-d3c3-4eae-b5b2-ba6c23e0fe90" providerId="ADAL" clId="{93E63021-2ACF-4ACE-868B-D0B379CCBE71}"/>
    <pc:docChg chg="undo custSel addSld delSld modSld sldOrd">
      <pc:chgData name="Matthew Halewood" userId="e214516e-d3c3-4eae-b5b2-ba6c23e0fe90" providerId="ADAL" clId="{93E63021-2ACF-4ACE-868B-D0B379CCBE71}" dt="2025-03-31T15:41:20.335" v="10540" actId="1076"/>
      <pc:docMkLst>
        <pc:docMk/>
      </pc:docMkLst>
      <pc:sldChg chg="modSp mod">
        <pc:chgData name="Matthew Halewood" userId="e214516e-d3c3-4eae-b5b2-ba6c23e0fe90" providerId="ADAL" clId="{93E63021-2ACF-4ACE-868B-D0B379CCBE71}" dt="2025-03-28T12:30:46.110" v="6315" actId="113"/>
        <pc:sldMkLst>
          <pc:docMk/>
          <pc:sldMk cId="59582380" sldId="256"/>
        </pc:sldMkLst>
        <pc:spChg chg="mod">
          <ac:chgData name="Matthew Halewood" userId="e214516e-d3c3-4eae-b5b2-ba6c23e0fe90" providerId="ADAL" clId="{93E63021-2ACF-4ACE-868B-D0B379CCBE71}" dt="2025-03-28T12:30:46.110" v="6315" actId="113"/>
          <ac:spMkLst>
            <pc:docMk/>
            <pc:sldMk cId="59582380" sldId="256"/>
            <ac:spMk id="3" creationId="{B3FB707D-3096-8390-CC90-D487570D2074}"/>
          </ac:spMkLst>
        </pc:spChg>
      </pc:sldChg>
      <pc:sldChg chg="modSp mod modNotesTx">
        <pc:chgData name="Matthew Halewood" userId="e214516e-d3c3-4eae-b5b2-ba6c23e0fe90" providerId="ADAL" clId="{93E63021-2ACF-4ACE-868B-D0B379CCBE71}" dt="2025-03-31T15:31:14.807" v="10535" actId="1076"/>
        <pc:sldMkLst>
          <pc:docMk/>
          <pc:sldMk cId="3899961691" sldId="282"/>
        </pc:sldMkLst>
        <pc:spChg chg="mod">
          <ac:chgData name="Matthew Halewood" userId="e214516e-d3c3-4eae-b5b2-ba6c23e0fe90" providerId="ADAL" clId="{93E63021-2ACF-4ACE-868B-D0B379CCBE71}" dt="2025-03-31T15:31:14.807" v="10535" actId="1076"/>
          <ac:spMkLst>
            <pc:docMk/>
            <pc:sldMk cId="3899961691" sldId="282"/>
            <ac:spMk id="7" creationId="{40BAC840-68FA-4539-6334-FDE1E1FC9A48}"/>
          </ac:spMkLst>
        </pc:spChg>
      </pc:sldChg>
      <pc:sldChg chg="del">
        <pc:chgData name="Matthew Halewood" userId="e214516e-d3c3-4eae-b5b2-ba6c23e0fe90" providerId="ADAL" clId="{93E63021-2ACF-4ACE-868B-D0B379CCBE71}" dt="2025-03-24T14:29:35.841" v="1" actId="2696"/>
        <pc:sldMkLst>
          <pc:docMk/>
          <pc:sldMk cId="3640701659" sldId="291"/>
        </pc:sldMkLst>
      </pc:sldChg>
      <pc:sldChg chg="mod modShow">
        <pc:chgData name="Matthew Halewood" userId="e214516e-d3c3-4eae-b5b2-ba6c23e0fe90" providerId="ADAL" clId="{93E63021-2ACF-4ACE-868B-D0B379CCBE71}" dt="2025-03-24T14:47:30.094" v="2" actId="729"/>
        <pc:sldMkLst>
          <pc:docMk/>
          <pc:sldMk cId="2060852490" sldId="299"/>
        </pc:sldMkLst>
      </pc:sldChg>
      <pc:sldChg chg="addSp delSp modSp mod ord addAnim delAnim modAnim">
        <pc:chgData name="Matthew Halewood" userId="e214516e-d3c3-4eae-b5b2-ba6c23e0fe90" providerId="ADAL" clId="{93E63021-2ACF-4ACE-868B-D0B379CCBE71}" dt="2025-03-28T19:03:08.347" v="8388" actId="1076"/>
        <pc:sldMkLst>
          <pc:docMk/>
          <pc:sldMk cId="551603108" sldId="301"/>
        </pc:sldMkLst>
        <pc:picChg chg="add mod">
          <ac:chgData name="Matthew Halewood" userId="e214516e-d3c3-4eae-b5b2-ba6c23e0fe90" providerId="ADAL" clId="{93E63021-2ACF-4ACE-868B-D0B379CCBE71}" dt="2025-03-28T19:03:08.347" v="8388" actId="1076"/>
          <ac:picMkLst>
            <pc:docMk/>
            <pc:sldMk cId="551603108" sldId="301"/>
            <ac:picMk id="6" creationId="{AE338285-F133-FCE1-91DF-18160D38CD5D}"/>
          </ac:picMkLst>
        </pc:picChg>
      </pc:sldChg>
      <pc:sldChg chg="addSp delSp modSp del mod ord modClrScheme modShow chgLayout modNotesTx">
        <pc:chgData name="Matthew Halewood" userId="e214516e-d3c3-4eae-b5b2-ba6c23e0fe90" providerId="ADAL" clId="{93E63021-2ACF-4ACE-868B-D0B379CCBE71}" dt="2025-03-27T11:10:25.977" v="1421" actId="2696"/>
        <pc:sldMkLst>
          <pc:docMk/>
          <pc:sldMk cId="713214377" sldId="313"/>
        </pc:sldMkLst>
      </pc:sldChg>
      <pc:sldChg chg="mod modShow">
        <pc:chgData name="Matthew Halewood" userId="e214516e-d3c3-4eae-b5b2-ba6c23e0fe90" providerId="ADAL" clId="{93E63021-2ACF-4ACE-868B-D0B379CCBE71}" dt="2025-03-27T11:13:18.970" v="1464" actId="729"/>
        <pc:sldMkLst>
          <pc:docMk/>
          <pc:sldMk cId="4014892677" sldId="314"/>
        </pc:sldMkLst>
      </pc:sldChg>
      <pc:sldChg chg="addSp delSp modSp mod modShow">
        <pc:chgData name="Matthew Halewood" userId="e214516e-d3c3-4eae-b5b2-ba6c23e0fe90" providerId="ADAL" clId="{93E63021-2ACF-4ACE-868B-D0B379CCBE71}" dt="2025-03-24T15:44:52.027" v="1136" actId="729"/>
        <pc:sldMkLst>
          <pc:docMk/>
          <pc:sldMk cId="2441926249" sldId="315"/>
        </pc:sldMkLst>
      </pc:sldChg>
      <pc:sldChg chg="addSp delSp modSp mod">
        <pc:chgData name="Matthew Halewood" userId="e214516e-d3c3-4eae-b5b2-ba6c23e0fe90" providerId="ADAL" clId="{93E63021-2ACF-4ACE-868B-D0B379CCBE71}" dt="2025-03-28T11:05:32.516" v="6062" actId="9405"/>
        <pc:sldMkLst>
          <pc:docMk/>
          <pc:sldMk cId="3018514313" sldId="319"/>
        </pc:sldMkLst>
      </pc:sldChg>
      <pc:sldChg chg="add modNotesTx">
        <pc:chgData name="Matthew Halewood" userId="e214516e-d3c3-4eae-b5b2-ba6c23e0fe90" providerId="ADAL" clId="{93E63021-2ACF-4ACE-868B-D0B379CCBE71}" dt="2025-03-28T10:53:42.947" v="5889" actId="20577"/>
        <pc:sldMkLst>
          <pc:docMk/>
          <pc:sldMk cId="2651497922" sldId="321"/>
        </pc:sldMkLst>
      </pc:sldChg>
      <pc:sldChg chg="addSp delSp modSp mod modNotesTx">
        <pc:chgData name="Matthew Halewood" userId="e214516e-d3c3-4eae-b5b2-ba6c23e0fe90" providerId="ADAL" clId="{93E63021-2ACF-4ACE-868B-D0B379CCBE71}" dt="2025-03-28T15:23:45.978" v="7821" actId="14100"/>
        <pc:sldMkLst>
          <pc:docMk/>
          <pc:sldMk cId="4113247510" sldId="324"/>
        </pc:sldMkLst>
        <pc:spChg chg="add mod">
          <ac:chgData name="Matthew Halewood" userId="e214516e-d3c3-4eae-b5b2-ba6c23e0fe90" providerId="ADAL" clId="{93E63021-2ACF-4ACE-868B-D0B379CCBE71}" dt="2025-03-27T13:34:41.102" v="1576" actId="20577"/>
          <ac:spMkLst>
            <pc:docMk/>
            <pc:sldMk cId="4113247510" sldId="324"/>
            <ac:spMk id="3" creationId="{507ABEE3-2CD8-840B-40CC-BDD2BB733C83}"/>
          </ac:spMkLst>
        </pc:spChg>
        <pc:spChg chg="mod">
          <ac:chgData name="Matthew Halewood" userId="e214516e-d3c3-4eae-b5b2-ba6c23e0fe90" providerId="ADAL" clId="{93E63021-2ACF-4ACE-868B-D0B379CCBE71}" dt="2025-03-28T15:23:45.978" v="7821" actId="14100"/>
          <ac:spMkLst>
            <pc:docMk/>
            <pc:sldMk cId="4113247510" sldId="324"/>
            <ac:spMk id="6" creationId="{69066C4E-0F31-3314-4E1A-7E3F0873AED3}"/>
          </ac:spMkLst>
        </pc:spChg>
        <pc:spChg chg="add mod">
          <ac:chgData name="Matthew Halewood" userId="e214516e-d3c3-4eae-b5b2-ba6c23e0fe90" providerId="ADAL" clId="{93E63021-2ACF-4ACE-868B-D0B379CCBE71}" dt="2025-03-28T15:21:57.413" v="7807" actId="113"/>
          <ac:spMkLst>
            <pc:docMk/>
            <pc:sldMk cId="4113247510" sldId="324"/>
            <ac:spMk id="7" creationId="{F7FE0074-814C-B0AA-69A3-307D8F0C7C6D}"/>
          </ac:spMkLst>
        </pc:spChg>
        <pc:graphicFrameChg chg="mod modGraphic">
          <ac:chgData name="Matthew Halewood" userId="e214516e-d3c3-4eae-b5b2-ba6c23e0fe90" providerId="ADAL" clId="{93E63021-2ACF-4ACE-868B-D0B379CCBE71}" dt="2025-03-28T15:22:55.311" v="7818" actId="403"/>
          <ac:graphicFrameMkLst>
            <pc:docMk/>
            <pc:sldMk cId="4113247510" sldId="324"/>
            <ac:graphicFrameMk id="31" creationId="{A8F56729-8070-6215-3090-4DCF2F69767A}"/>
          </ac:graphicFrameMkLst>
        </pc:graphicFrameChg>
        <pc:picChg chg="mod modCrop">
          <ac:chgData name="Matthew Halewood" userId="e214516e-d3c3-4eae-b5b2-ba6c23e0fe90" providerId="ADAL" clId="{93E63021-2ACF-4ACE-868B-D0B379CCBE71}" dt="2025-03-28T15:23:42.155" v="7820" actId="14100"/>
          <ac:picMkLst>
            <pc:docMk/>
            <pc:sldMk cId="4113247510" sldId="324"/>
            <ac:picMk id="928" creationId="{F098D536-5A69-9B0B-BF07-CAE8AED5E6B0}"/>
          </ac:picMkLst>
        </pc:picChg>
        <pc:picChg chg="mod">
          <ac:chgData name="Matthew Halewood" userId="e214516e-d3c3-4eae-b5b2-ba6c23e0fe90" providerId="ADAL" clId="{93E63021-2ACF-4ACE-868B-D0B379CCBE71}" dt="2025-03-28T15:23:42.155" v="7820" actId="14100"/>
          <ac:picMkLst>
            <pc:docMk/>
            <pc:sldMk cId="4113247510" sldId="324"/>
            <ac:picMk id="943" creationId="{971D1E62-129D-FAE2-F8AE-22F565C12252}"/>
          </ac:picMkLst>
        </pc:picChg>
      </pc:sldChg>
      <pc:sldChg chg="addSp delSp modSp add mod modNotesTx">
        <pc:chgData name="Matthew Halewood" userId="e214516e-d3c3-4eae-b5b2-ba6c23e0fe90" providerId="ADAL" clId="{93E63021-2ACF-4ACE-868B-D0B379CCBE71}" dt="2025-03-31T15:24:47.153" v="10534" actId="20577"/>
        <pc:sldMkLst>
          <pc:docMk/>
          <pc:sldMk cId="1290637183" sldId="325"/>
        </pc:sldMkLst>
        <pc:graphicFrameChg chg="mod modGraphic">
          <ac:chgData name="Matthew Halewood" userId="e214516e-d3c3-4eae-b5b2-ba6c23e0fe90" providerId="ADAL" clId="{93E63021-2ACF-4ACE-868B-D0B379CCBE71}" dt="2025-03-27T11:15:49.014" v="1471" actId="14100"/>
          <ac:graphicFrameMkLst>
            <pc:docMk/>
            <pc:sldMk cId="1290637183" sldId="325"/>
            <ac:graphicFrameMk id="11" creationId="{E86D1EFA-C06F-C706-C1F1-42ACEB01AA5F}"/>
          </ac:graphicFrameMkLst>
        </pc:graphicFrameChg>
        <pc:picChg chg="add mod">
          <ac:chgData name="Matthew Halewood" userId="e214516e-d3c3-4eae-b5b2-ba6c23e0fe90" providerId="ADAL" clId="{93E63021-2ACF-4ACE-868B-D0B379CCBE71}" dt="2025-03-27T12:28:04.991" v="1534" actId="1076"/>
          <ac:picMkLst>
            <pc:docMk/>
            <pc:sldMk cId="1290637183" sldId="325"/>
            <ac:picMk id="32" creationId="{4123842B-B181-7975-E83E-3ADC76C88F42}"/>
          </ac:picMkLst>
        </pc:picChg>
        <pc:picChg chg="add mod">
          <ac:chgData name="Matthew Halewood" userId="e214516e-d3c3-4eae-b5b2-ba6c23e0fe90" providerId="ADAL" clId="{93E63021-2ACF-4ACE-868B-D0B379CCBE71}" dt="2025-03-27T12:36:28.643" v="1542" actId="1076"/>
          <ac:picMkLst>
            <pc:docMk/>
            <pc:sldMk cId="1290637183" sldId="325"/>
            <ac:picMk id="34" creationId="{D4BBB7AC-6676-DE37-AE30-FE88DCFDAFB7}"/>
          </ac:picMkLst>
        </pc:picChg>
      </pc:sldChg>
      <pc:sldChg chg="addSp delSp modSp add mod ord modNotesTx">
        <pc:chgData name="Matthew Halewood" userId="e214516e-d3c3-4eae-b5b2-ba6c23e0fe90" providerId="ADAL" clId="{93E63021-2ACF-4ACE-868B-D0B379CCBE71}" dt="2025-03-28T14:20:01.424" v="6755" actId="1076"/>
        <pc:sldMkLst>
          <pc:docMk/>
          <pc:sldMk cId="404087919" sldId="326"/>
        </pc:sldMkLst>
        <pc:spChg chg="mod">
          <ac:chgData name="Matthew Halewood" userId="e214516e-d3c3-4eae-b5b2-ba6c23e0fe90" providerId="ADAL" clId="{93E63021-2ACF-4ACE-868B-D0B379CCBE71}" dt="2025-03-27T11:11:35.441" v="1448" actId="14100"/>
          <ac:spMkLst>
            <pc:docMk/>
            <pc:sldMk cId="404087919" sldId="326"/>
            <ac:spMk id="2" creationId="{9C3FCCA7-50F2-233D-EE56-36AF1FC9F499}"/>
          </ac:spMkLst>
        </pc:spChg>
        <pc:graphicFrameChg chg="modGraphic">
          <ac:chgData name="Matthew Halewood" userId="e214516e-d3c3-4eae-b5b2-ba6c23e0fe90" providerId="ADAL" clId="{93E63021-2ACF-4ACE-868B-D0B379CCBE71}" dt="2025-03-27T12:51:19.751" v="1550" actId="14100"/>
          <ac:graphicFrameMkLst>
            <pc:docMk/>
            <pc:sldMk cId="404087919" sldId="326"/>
            <ac:graphicFrameMk id="11" creationId="{9976DA99-1C62-BD7C-C3C1-6A7740B09880}"/>
          </ac:graphicFrameMkLst>
        </pc:graphicFrameChg>
        <pc:picChg chg="add mod">
          <ac:chgData name="Matthew Halewood" userId="e214516e-d3c3-4eae-b5b2-ba6c23e0fe90" providerId="ADAL" clId="{93E63021-2ACF-4ACE-868B-D0B379CCBE71}" dt="2025-03-27T12:51:13.573" v="1549" actId="1076"/>
          <ac:picMkLst>
            <pc:docMk/>
            <pc:sldMk cId="404087919" sldId="326"/>
            <ac:picMk id="7" creationId="{3C09449D-4858-C939-80B2-3EA27B5D0A69}"/>
          </ac:picMkLst>
        </pc:picChg>
        <pc:picChg chg="add mod">
          <ac:chgData name="Matthew Halewood" userId="e214516e-d3c3-4eae-b5b2-ba6c23e0fe90" providerId="ADAL" clId="{93E63021-2ACF-4ACE-868B-D0B379CCBE71}" dt="2025-03-28T14:20:01.424" v="6755" actId="1076"/>
          <ac:picMkLst>
            <pc:docMk/>
            <pc:sldMk cId="404087919" sldId="326"/>
            <ac:picMk id="8" creationId="{72479C49-D6A8-D951-1AE2-6E74406DAAE1}"/>
          </ac:picMkLst>
        </pc:picChg>
      </pc:sldChg>
      <pc:sldChg chg="addSp delSp modSp add mod setBg modNotesTx">
        <pc:chgData name="Matthew Halewood" userId="e214516e-d3c3-4eae-b5b2-ba6c23e0fe90" providerId="ADAL" clId="{93E63021-2ACF-4ACE-868B-D0B379CCBE71}" dt="2025-03-31T13:17:27.729" v="8390" actId="20577"/>
        <pc:sldMkLst>
          <pc:docMk/>
          <pc:sldMk cId="1224812530" sldId="327"/>
        </pc:sldMkLst>
        <pc:spChg chg="add del mod ord">
          <ac:chgData name="Matthew Halewood" userId="e214516e-d3c3-4eae-b5b2-ba6c23e0fe90" providerId="ADAL" clId="{93E63021-2ACF-4ACE-868B-D0B379CCBE71}" dt="2025-03-27T14:15:16.006" v="2188"/>
          <ac:spMkLst>
            <pc:docMk/>
            <pc:sldMk cId="1224812530" sldId="327"/>
            <ac:spMk id="16" creationId="{43EA7E72-049F-0C08-5498-1AE7006D296F}"/>
          </ac:spMkLst>
        </pc:spChg>
        <pc:spChg chg="add mod">
          <ac:chgData name="Matthew Halewood" userId="e214516e-d3c3-4eae-b5b2-ba6c23e0fe90" providerId="ADAL" clId="{93E63021-2ACF-4ACE-868B-D0B379CCBE71}" dt="2025-03-27T14:11:18.260" v="2144" actId="1076"/>
          <ac:spMkLst>
            <pc:docMk/>
            <pc:sldMk cId="1224812530" sldId="327"/>
            <ac:spMk id="44" creationId="{EE16E954-1320-B916-E89A-3AB3549A9954}"/>
          </ac:spMkLst>
        </pc:spChg>
        <pc:spChg chg="add mod">
          <ac:chgData name="Matthew Halewood" userId="e214516e-d3c3-4eae-b5b2-ba6c23e0fe90" providerId="ADAL" clId="{93E63021-2ACF-4ACE-868B-D0B379CCBE71}" dt="2025-03-27T14:20:33.002" v="2292" actId="404"/>
          <ac:spMkLst>
            <pc:docMk/>
            <pc:sldMk cId="1224812530" sldId="327"/>
            <ac:spMk id="50" creationId="{63E7ECEC-AA25-18A5-358A-8B5EE21C641F}"/>
          </ac:spMkLst>
        </pc:spChg>
        <pc:spChg chg="add mod">
          <ac:chgData name="Matthew Halewood" userId="e214516e-d3c3-4eae-b5b2-ba6c23e0fe90" providerId="ADAL" clId="{93E63021-2ACF-4ACE-868B-D0B379CCBE71}" dt="2025-03-27T14:20:27.752" v="2291" actId="14100"/>
          <ac:spMkLst>
            <pc:docMk/>
            <pc:sldMk cId="1224812530" sldId="327"/>
            <ac:spMk id="903" creationId="{F009B2C7-4D43-2411-12CB-5DB2FBD9BA9A}"/>
          </ac:spMkLst>
        </pc:spChg>
        <pc:spChg chg="add mod">
          <ac:chgData name="Matthew Halewood" userId="e214516e-d3c3-4eae-b5b2-ba6c23e0fe90" providerId="ADAL" clId="{93E63021-2ACF-4ACE-868B-D0B379CCBE71}" dt="2025-03-27T14:21:25.439" v="2305" actId="14100"/>
          <ac:spMkLst>
            <pc:docMk/>
            <pc:sldMk cId="1224812530" sldId="327"/>
            <ac:spMk id="913" creationId="{A0E4EF03-1B54-48D1-2023-E75C8460AF1D}"/>
          </ac:spMkLst>
        </pc:spChg>
        <pc:picChg chg="add del mod ord">
          <ac:chgData name="Matthew Halewood" userId="e214516e-d3c3-4eae-b5b2-ba6c23e0fe90" providerId="ADAL" clId="{93E63021-2ACF-4ACE-868B-D0B379CCBE71}" dt="2025-03-27T14:15:16.006" v="2188"/>
          <ac:picMkLst>
            <pc:docMk/>
            <pc:sldMk cId="1224812530" sldId="327"/>
            <ac:picMk id="15" creationId="{ACA6AAAB-84D5-F7B2-DB74-37EF6B73E0F4}"/>
          </ac:picMkLst>
        </pc:picChg>
        <pc:picChg chg="add mod ord">
          <ac:chgData name="Matthew Halewood" userId="e214516e-d3c3-4eae-b5b2-ba6c23e0fe90" providerId="ADAL" clId="{93E63021-2ACF-4ACE-868B-D0B379CCBE71}" dt="2025-03-27T14:21:53.748" v="2306" actId="1076"/>
          <ac:picMkLst>
            <pc:docMk/>
            <pc:sldMk cId="1224812530" sldId="327"/>
            <ac:picMk id="58" creationId="{901CE032-0FAF-3A9E-AB27-1B8861B917B2}"/>
          </ac:picMkLst>
        </pc:picChg>
        <pc:cxnChg chg="add mod">
          <ac:chgData name="Matthew Halewood" userId="e214516e-d3c3-4eae-b5b2-ba6c23e0fe90" providerId="ADAL" clId="{93E63021-2ACF-4ACE-868B-D0B379CCBE71}" dt="2025-03-27T14:21:53.748" v="2306" actId="1076"/>
          <ac:cxnSpMkLst>
            <pc:docMk/>
            <pc:sldMk cId="1224812530" sldId="327"/>
            <ac:cxnSpMk id="35" creationId="{98A3B780-B07F-28FC-8C7B-044EC45DE362}"/>
          </ac:cxnSpMkLst>
        </pc:cxnChg>
        <pc:cxnChg chg="add mod">
          <ac:chgData name="Matthew Halewood" userId="e214516e-d3c3-4eae-b5b2-ba6c23e0fe90" providerId="ADAL" clId="{93E63021-2ACF-4ACE-868B-D0B379CCBE71}" dt="2025-03-27T14:21:53.748" v="2306" actId="1076"/>
          <ac:cxnSpMkLst>
            <pc:docMk/>
            <pc:sldMk cId="1224812530" sldId="327"/>
            <ac:cxnSpMk id="37" creationId="{68D2A3BC-CCC5-0557-70CC-D304BC513B13}"/>
          </ac:cxnSpMkLst>
        </pc:cxnChg>
        <pc:cxnChg chg="add mod">
          <ac:chgData name="Matthew Halewood" userId="e214516e-d3c3-4eae-b5b2-ba6c23e0fe90" providerId="ADAL" clId="{93E63021-2ACF-4ACE-868B-D0B379CCBE71}" dt="2025-03-27T14:22:09.774" v="2311" actId="1076"/>
          <ac:cxnSpMkLst>
            <pc:docMk/>
            <pc:sldMk cId="1224812530" sldId="327"/>
            <ac:cxnSpMk id="48" creationId="{74B0F52E-7AA8-B981-F939-939BEAE1146F}"/>
          </ac:cxnSpMkLst>
        </pc:cxnChg>
        <pc:cxnChg chg="add mod">
          <ac:chgData name="Matthew Halewood" userId="e214516e-d3c3-4eae-b5b2-ba6c23e0fe90" providerId="ADAL" clId="{93E63021-2ACF-4ACE-868B-D0B379CCBE71}" dt="2025-03-27T14:22:07.454" v="2310" actId="14100"/>
          <ac:cxnSpMkLst>
            <pc:docMk/>
            <pc:sldMk cId="1224812530" sldId="327"/>
            <ac:cxnSpMk id="51" creationId="{7C337B66-DCFE-CA04-6D77-F7AF52A5D446}"/>
          </ac:cxnSpMkLst>
        </pc:cxnChg>
        <pc:cxnChg chg="add mod">
          <ac:chgData name="Matthew Halewood" userId="e214516e-d3c3-4eae-b5b2-ba6c23e0fe90" providerId="ADAL" clId="{93E63021-2ACF-4ACE-868B-D0B379CCBE71}" dt="2025-03-27T14:22:14.007" v="2312" actId="14100"/>
          <ac:cxnSpMkLst>
            <pc:docMk/>
            <pc:sldMk cId="1224812530" sldId="327"/>
            <ac:cxnSpMk id="55" creationId="{692E2982-03AA-C09D-D7D4-07793A6DF726}"/>
          </ac:cxnSpMkLst>
        </pc:cxnChg>
        <pc:cxnChg chg="add mod">
          <ac:chgData name="Matthew Halewood" userId="e214516e-d3c3-4eae-b5b2-ba6c23e0fe90" providerId="ADAL" clId="{93E63021-2ACF-4ACE-868B-D0B379CCBE71}" dt="2025-03-27T14:22:00.965" v="2308" actId="14100"/>
          <ac:cxnSpMkLst>
            <pc:docMk/>
            <pc:sldMk cId="1224812530" sldId="327"/>
            <ac:cxnSpMk id="902" creationId="{66BC79D5-B723-4DED-48B6-FCCDE440396E}"/>
          </ac:cxnSpMkLst>
        </pc:cxnChg>
        <pc:cxnChg chg="add mod">
          <ac:chgData name="Matthew Halewood" userId="e214516e-d3c3-4eae-b5b2-ba6c23e0fe90" providerId="ADAL" clId="{93E63021-2ACF-4ACE-868B-D0B379CCBE71}" dt="2025-03-27T14:22:03.938" v="2309" actId="14100"/>
          <ac:cxnSpMkLst>
            <pc:docMk/>
            <pc:sldMk cId="1224812530" sldId="327"/>
            <ac:cxnSpMk id="906" creationId="{58E47DCF-672A-697D-A22E-28505BF80B8E}"/>
          </ac:cxnSpMkLst>
        </pc:cxnChg>
        <pc:cxnChg chg="add mod">
          <ac:chgData name="Matthew Halewood" userId="e214516e-d3c3-4eae-b5b2-ba6c23e0fe90" providerId="ADAL" clId="{93E63021-2ACF-4ACE-868B-D0B379CCBE71}" dt="2025-03-27T14:21:57.525" v="2307" actId="14100"/>
          <ac:cxnSpMkLst>
            <pc:docMk/>
            <pc:sldMk cId="1224812530" sldId="327"/>
            <ac:cxnSpMk id="941" creationId="{BD48E260-213B-0B12-5AA7-7863BCA2B292}"/>
          </ac:cxnSpMkLst>
        </pc:cxnChg>
      </pc:sldChg>
      <pc:sldChg chg="modNotesTx">
        <pc:chgData name="Matthew Halewood" userId="e214516e-d3c3-4eae-b5b2-ba6c23e0fe90" providerId="ADAL" clId="{93E63021-2ACF-4ACE-868B-D0B379CCBE71}" dt="2025-03-28T15:27:43.286" v="7840" actId="20577"/>
        <pc:sldMkLst>
          <pc:docMk/>
          <pc:sldMk cId="4082856827" sldId="328"/>
        </pc:sldMkLst>
      </pc:sldChg>
      <pc:sldChg chg="modSp mod">
        <pc:chgData name="Matthew Halewood" userId="e214516e-d3c3-4eae-b5b2-ba6c23e0fe90" providerId="ADAL" clId="{93E63021-2ACF-4ACE-868B-D0B379CCBE71}" dt="2025-03-31T15:41:20.335" v="10540" actId="1076"/>
        <pc:sldMkLst>
          <pc:docMk/>
          <pc:sldMk cId="1586604154" sldId="330"/>
        </pc:sldMkLst>
        <pc:spChg chg="mod">
          <ac:chgData name="Matthew Halewood" userId="e214516e-d3c3-4eae-b5b2-ba6c23e0fe90" providerId="ADAL" clId="{93E63021-2ACF-4ACE-868B-D0B379CCBE71}" dt="2025-03-31T15:41:13.597" v="10539" actId="1076"/>
          <ac:spMkLst>
            <pc:docMk/>
            <pc:sldMk cId="1586604154" sldId="330"/>
            <ac:spMk id="13" creationId="{65F4B7AB-1D14-E9D8-CDFA-975AB82E0A65}"/>
          </ac:spMkLst>
        </pc:spChg>
        <pc:picChg chg="mod">
          <ac:chgData name="Matthew Halewood" userId="e214516e-d3c3-4eae-b5b2-ba6c23e0fe90" providerId="ADAL" clId="{93E63021-2ACF-4ACE-868B-D0B379CCBE71}" dt="2025-03-31T15:41:20.335" v="10540" actId="1076"/>
          <ac:picMkLst>
            <pc:docMk/>
            <pc:sldMk cId="1586604154" sldId="330"/>
            <ac:picMk id="15" creationId="{B135C9D8-D1EC-F00F-7A23-A909DFEC653E}"/>
          </ac:picMkLst>
        </pc:picChg>
      </pc:sldChg>
      <pc:sldChg chg="addSp delSp modSp mod setBg modNotesTx">
        <pc:chgData name="Matthew Halewood" userId="e214516e-d3c3-4eae-b5b2-ba6c23e0fe90" providerId="ADAL" clId="{93E63021-2ACF-4ACE-868B-D0B379CCBE71}" dt="2025-03-28T14:32:52.261" v="7589" actId="20577"/>
        <pc:sldMkLst>
          <pc:docMk/>
          <pc:sldMk cId="1173223013" sldId="331"/>
        </pc:sldMkLst>
        <pc:spChg chg="add mod">
          <ac:chgData name="Matthew Halewood" userId="e214516e-d3c3-4eae-b5b2-ba6c23e0fe90" providerId="ADAL" clId="{93E63021-2ACF-4ACE-868B-D0B379CCBE71}" dt="2025-03-28T14:07:35.067" v="6705" actId="1076"/>
          <ac:spMkLst>
            <pc:docMk/>
            <pc:sldMk cId="1173223013" sldId="331"/>
            <ac:spMk id="2" creationId="{70FE5B96-67B1-64B9-9F54-2895553290A1}"/>
          </ac:spMkLst>
        </pc:spChg>
        <pc:spChg chg="add mod">
          <ac:chgData name="Matthew Halewood" userId="e214516e-d3c3-4eae-b5b2-ba6c23e0fe90" providerId="ADAL" clId="{93E63021-2ACF-4ACE-868B-D0B379CCBE71}" dt="2025-03-28T14:07:35.067" v="6705" actId="1076"/>
          <ac:spMkLst>
            <pc:docMk/>
            <pc:sldMk cId="1173223013" sldId="331"/>
            <ac:spMk id="3" creationId="{E7B6DF11-88C3-BAC2-0DA3-A8D6FDFB25BA}"/>
          </ac:spMkLst>
        </pc:spChg>
        <pc:spChg chg="add mod">
          <ac:chgData name="Matthew Halewood" userId="e214516e-d3c3-4eae-b5b2-ba6c23e0fe90" providerId="ADAL" clId="{93E63021-2ACF-4ACE-868B-D0B379CCBE71}" dt="2025-03-28T14:07:24.434" v="6704" actId="1076"/>
          <ac:spMkLst>
            <pc:docMk/>
            <pc:sldMk cId="1173223013" sldId="331"/>
            <ac:spMk id="13" creationId="{631B2BC9-D8C4-ABA2-48E8-F0DD66E6C2EE}"/>
          </ac:spMkLst>
        </pc:spChg>
        <pc:spChg chg="add mod">
          <ac:chgData name="Matthew Halewood" userId="e214516e-d3c3-4eae-b5b2-ba6c23e0fe90" providerId="ADAL" clId="{93E63021-2ACF-4ACE-868B-D0B379CCBE71}" dt="2025-03-28T14:21:02.919" v="6808" actId="20577"/>
          <ac:spMkLst>
            <pc:docMk/>
            <pc:sldMk cId="1173223013" sldId="331"/>
            <ac:spMk id="14" creationId="{F04D96FF-AC3E-60A7-3B4D-C817DF5482BA}"/>
          </ac:spMkLst>
        </pc:spChg>
        <pc:spChg chg="add mod">
          <ac:chgData name="Matthew Halewood" userId="e214516e-d3c3-4eae-b5b2-ba6c23e0fe90" providerId="ADAL" clId="{93E63021-2ACF-4ACE-868B-D0B379CCBE71}" dt="2025-03-28T14:31:44.394" v="7460" actId="1076"/>
          <ac:spMkLst>
            <pc:docMk/>
            <pc:sldMk cId="1173223013" sldId="331"/>
            <ac:spMk id="25" creationId="{F1101CD7-5455-C1D7-7745-6B50E0FB43D3}"/>
          </ac:spMkLst>
        </pc:spChg>
        <pc:spChg chg="add mod">
          <ac:chgData name="Matthew Halewood" userId="e214516e-d3c3-4eae-b5b2-ba6c23e0fe90" providerId="ADAL" clId="{93E63021-2ACF-4ACE-868B-D0B379CCBE71}" dt="2025-03-28T12:53:20.234" v="6597" actId="1076"/>
          <ac:spMkLst>
            <pc:docMk/>
            <pc:sldMk cId="1173223013" sldId="331"/>
            <ac:spMk id="26" creationId="{8130BEA0-A6E0-018C-8AFC-E0F745D086B6}"/>
          </ac:spMkLst>
        </pc:spChg>
        <pc:spChg chg="add mod">
          <ac:chgData name="Matthew Halewood" userId="e214516e-d3c3-4eae-b5b2-ba6c23e0fe90" providerId="ADAL" clId="{93E63021-2ACF-4ACE-868B-D0B379CCBE71}" dt="2025-03-28T12:53:20.234" v="6597" actId="1076"/>
          <ac:spMkLst>
            <pc:docMk/>
            <pc:sldMk cId="1173223013" sldId="331"/>
            <ac:spMk id="35" creationId="{8B809BD8-1D94-057F-CA7A-FF37332A2068}"/>
          </ac:spMkLst>
        </pc:spChg>
        <pc:spChg chg="add mod">
          <ac:chgData name="Matthew Halewood" userId="e214516e-d3c3-4eae-b5b2-ba6c23e0fe90" providerId="ADAL" clId="{93E63021-2ACF-4ACE-868B-D0B379CCBE71}" dt="2025-03-28T14:23:41.656" v="6968" actId="20577"/>
          <ac:spMkLst>
            <pc:docMk/>
            <pc:sldMk cId="1173223013" sldId="331"/>
            <ac:spMk id="38" creationId="{ED3DC451-76D7-627B-7F11-110C0E675F33}"/>
          </ac:spMkLst>
        </pc:spChg>
        <pc:picChg chg="add mod modCrop">
          <ac:chgData name="Matthew Halewood" userId="e214516e-d3c3-4eae-b5b2-ba6c23e0fe90" providerId="ADAL" clId="{93E63021-2ACF-4ACE-868B-D0B379CCBE71}" dt="2025-03-28T12:54:55.365" v="6612" actId="1076"/>
          <ac:picMkLst>
            <pc:docMk/>
            <pc:sldMk cId="1173223013" sldId="331"/>
            <ac:picMk id="10" creationId="{6482192A-F8F3-3063-3F80-C3A267910780}"/>
          </ac:picMkLst>
        </pc:picChg>
        <pc:picChg chg="add mod">
          <ac:chgData name="Matthew Halewood" userId="e214516e-d3c3-4eae-b5b2-ba6c23e0fe90" providerId="ADAL" clId="{93E63021-2ACF-4ACE-868B-D0B379CCBE71}" dt="2025-03-28T12:54:55.365" v="6612" actId="1076"/>
          <ac:picMkLst>
            <pc:docMk/>
            <pc:sldMk cId="1173223013" sldId="331"/>
            <ac:picMk id="43" creationId="{208E627A-2B5C-CFA0-3D05-6212363A5BFE}"/>
          </ac:picMkLst>
        </pc:picChg>
        <pc:inkChg chg="add mod">
          <ac:chgData name="Matthew Halewood" userId="e214516e-d3c3-4eae-b5b2-ba6c23e0fe90" providerId="ADAL" clId="{93E63021-2ACF-4ACE-868B-D0B379CCBE71}" dt="2025-03-28T12:54:55.365" v="6612" actId="1076"/>
          <ac:inkMkLst>
            <pc:docMk/>
            <pc:sldMk cId="1173223013" sldId="331"/>
            <ac:inkMk id="7" creationId="{F18CA622-7E07-EFBB-AABB-AB21C9BA6136}"/>
          </ac:inkMkLst>
        </pc:inkChg>
        <pc:inkChg chg="add">
          <ac:chgData name="Matthew Halewood" userId="e214516e-d3c3-4eae-b5b2-ba6c23e0fe90" providerId="ADAL" clId="{93E63021-2ACF-4ACE-868B-D0B379CCBE71}" dt="2025-03-28T12:18:02.611" v="6067" actId="9405"/>
          <ac:inkMkLst>
            <pc:docMk/>
            <pc:sldMk cId="1173223013" sldId="331"/>
            <ac:inkMk id="8" creationId="{50D1513E-F4E5-5C51-AAAC-82AC89FA8F53}"/>
          </ac:inkMkLst>
        </pc:inkChg>
        <pc:inkChg chg="add mod">
          <ac:chgData name="Matthew Halewood" userId="e214516e-d3c3-4eae-b5b2-ba6c23e0fe90" providerId="ADAL" clId="{93E63021-2ACF-4ACE-868B-D0B379CCBE71}" dt="2025-03-28T12:54:55.365" v="6612" actId="1076"/>
          <ac:inkMkLst>
            <pc:docMk/>
            <pc:sldMk cId="1173223013" sldId="331"/>
            <ac:inkMk id="42" creationId="{B17B5F8E-DBCA-B224-2FEE-801B59AC3745}"/>
          </ac:inkMkLst>
        </pc:inkChg>
        <pc:cxnChg chg="add mod">
          <ac:chgData name="Matthew Halewood" userId="e214516e-d3c3-4eae-b5b2-ba6c23e0fe90" providerId="ADAL" clId="{93E63021-2ACF-4ACE-868B-D0B379CCBE71}" dt="2025-03-28T12:54:55.365" v="6612" actId="1076"/>
          <ac:cxnSpMkLst>
            <pc:docMk/>
            <pc:sldMk cId="1173223013" sldId="331"/>
            <ac:cxnSpMk id="20" creationId="{8C071070-BF25-4D14-2BDD-7567714353EA}"/>
          </ac:cxnSpMkLst>
        </pc:cxnChg>
        <pc:cxnChg chg="add mod">
          <ac:chgData name="Matthew Halewood" userId="e214516e-d3c3-4eae-b5b2-ba6c23e0fe90" providerId="ADAL" clId="{93E63021-2ACF-4ACE-868B-D0B379CCBE71}" dt="2025-03-28T12:54:55.365" v="6612" actId="1076"/>
          <ac:cxnSpMkLst>
            <pc:docMk/>
            <pc:sldMk cId="1173223013" sldId="331"/>
            <ac:cxnSpMk id="24" creationId="{10E39A06-762D-2CAD-20C6-337052D52E8F}"/>
          </ac:cxnSpMkLst>
        </pc:cxnChg>
        <pc:cxnChg chg="add mod ord">
          <ac:chgData name="Matthew Halewood" userId="e214516e-d3c3-4eae-b5b2-ba6c23e0fe90" providerId="ADAL" clId="{93E63021-2ACF-4ACE-868B-D0B379CCBE71}" dt="2025-03-28T12:55:07.766" v="6614" actId="1076"/>
          <ac:cxnSpMkLst>
            <pc:docMk/>
            <pc:sldMk cId="1173223013" sldId="331"/>
            <ac:cxnSpMk id="34" creationId="{7AE3D8D3-E157-91D5-51AE-DDF36E9097E4}"/>
          </ac:cxnSpMkLst>
        </pc:cxnChg>
        <pc:cxnChg chg="add mod">
          <ac:chgData name="Matthew Halewood" userId="e214516e-d3c3-4eae-b5b2-ba6c23e0fe90" providerId="ADAL" clId="{93E63021-2ACF-4ACE-868B-D0B379CCBE71}" dt="2025-03-28T12:54:55.365" v="6612" actId="1076"/>
          <ac:cxnSpMkLst>
            <pc:docMk/>
            <pc:sldMk cId="1173223013" sldId="331"/>
            <ac:cxnSpMk id="44" creationId="{BFF36839-37A0-1CB7-1F3C-332DC07A4E6A}"/>
          </ac:cxnSpMkLst>
        </pc:cxnChg>
        <pc:cxnChg chg="add mod">
          <ac:chgData name="Matthew Halewood" userId="e214516e-d3c3-4eae-b5b2-ba6c23e0fe90" providerId="ADAL" clId="{93E63021-2ACF-4ACE-868B-D0B379CCBE71}" dt="2025-03-28T12:54:55.365" v="6612" actId="1076"/>
          <ac:cxnSpMkLst>
            <pc:docMk/>
            <pc:sldMk cId="1173223013" sldId="331"/>
            <ac:cxnSpMk id="45" creationId="{6D3C395B-8D87-F886-4F60-B98EFE409ADC}"/>
          </ac:cxnSpMkLst>
        </pc:cxnChg>
      </pc:sldChg>
      <pc:sldChg chg="addSp delSp modSp mod modNotesTx">
        <pc:chgData name="Matthew Halewood" userId="e214516e-d3c3-4eae-b5b2-ba6c23e0fe90" providerId="ADAL" clId="{93E63021-2ACF-4ACE-868B-D0B379CCBE71}" dt="2025-03-31T15:18:57.045" v="10525" actId="20577"/>
        <pc:sldMkLst>
          <pc:docMk/>
          <pc:sldMk cId="1072241396" sldId="332"/>
        </pc:sldMkLst>
        <pc:spChg chg="add mod">
          <ac:chgData name="Matthew Halewood" userId="e214516e-d3c3-4eae-b5b2-ba6c23e0fe90" providerId="ADAL" clId="{93E63021-2ACF-4ACE-868B-D0B379CCBE71}" dt="2025-03-31T15:18:57.045" v="10525" actId="20577"/>
          <ac:spMkLst>
            <pc:docMk/>
            <pc:sldMk cId="1072241396" sldId="332"/>
            <ac:spMk id="2" creationId="{9F94D667-03C3-A525-D7ED-E1D3E697C53C}"/>
          </ac:spMkLst>
        </pc:spChg>
        <pc:spChg chg="add del mod">
          <ac:chgData name="Matthew Halewood" userId="e214516e-d3c3-4eae-b5b2-ba6c23e0fe90" providerId="ADAL" clId="{93E63021-2ACF-4ACE-868B-D0B379CCBE71}" dt="2025-03-31T14:09:45.995" v="9450" actId="478"/>
          <ac:spMkLst>
            <pc:docMk/>
            <pc:sldMk cId="1072241396" sldId="332"/>
            <ac:spMk id="4" creationId="{ADED364F-82D2-BDC1-2205-179E50B26667}"/>
          </ac:spMkLst>
        </pc:spChg>
        <pc:spChg chg="add mod">
          <ac:chgData name="Matthew Halewood" userId="e214516e-d3c3-4eae-b5b2-ba6c23e0fe90" providerId="ADAL" clId="{93E63021-2ACF-4ACE-868B-D0B379CCBE71}" dt="2025-03-31T14:31:36.569" v="10342" actId="403"/>
          <ac:spMkLst>
            <pc:docMk/>
            <pc:sldMk cId="1072241396" sldId="332"/>
            <ac:spMk id="6" creationId="{14BF2D17-787D-45CD-B6FA-8D33C4DEEFA8}"/>
          </ac:spMkLst>
        </pc:spChg>
        <pc:spChg chg="mod">
          <ac:chgData name="Matthew Halewood" userId="e214516e-d3c3-4eae-b5b2-ba6c23e0fe90" providerId="ADAL" clId="{93E63021-2ACF-4ACE-868B-D0B379CCBE71}" dt="2025-03-31T14:31:58.675" v="10347" actId="6549"/>
          <ac:spMkLst>
            <pc:docMk/>
            <pc:sldMk cId="1072241396" sldId="332"/>
            <ac:spMk id="12" creationId="{FE4E27C3-7D24-B344-6951-2CD879784DE5}"/>
          </ac:spMkLst>
        </pc:spChg>
        <pc:spChg chg="mod">
          <ac:chgData name="Matthew Halewood" userId="e214516e-d3c3-4eae-b5b2-ba6c23e0fe90" providerId="ADAL" clId="{93E63021-2ACF-4ACE-868B-D0B379CCBE71}" dt="2025-03-31T14:55:40.418" v="10518" actId="20577"/>
          <ac:spMkLst>
            <pc:docMk/>
            <pc:sldMk cId="1072241396" sldId="332"/>
            <ac:spMk id="15" creationId="{FCBF37C1-CB8E-FD1E-9B84-73FE41EBD5FA}"/>
          </ac:spMkLst>
        </pc:spChg>
        <pc:spChg chg="mod">
          <ac:chgData name="Matthew Halewood" userId="e214516e-d3c3-4eae-b5b2-ba6c23e0fe90" providerId="ADAL" clId="{93E63021-2ACF-4ACE-868B-D0B379CCBE71}" dt="2025-03-31T14:31:44.307" v="10343" actId="403"/>
          <ac:spMkLst>
            <pc:docMk/>
            <pc:sldMk cId="1072241396" sldId="332"/>
            <ac:spMk id="16" creationId="{D022E67E-6FE7-D663-B3C1-00051BC37E13}"/>
          </ac:spMkLst>
        </pc:spChg>
      </pc:sldChg>
      <pc:sldChg chg="addSp delSp modSp new mod">
        <pc:chgData name="Matthew Halewood" userId="e214516e-d3c3-4eae-b5b2-ba6c23e0fe90" providerId="ADAL" clId="{93E63021-2ACF-4ACE-868B-D0B379CCBE71}" dt="2025-03-28T15:21:16.823" v="7797" actId="478"/>
        <pc:sldMkLst>
          <pc:docMk/>
          <pc:sldMk cId="3886233777" sldId="332"/>
        </pc:sldMkLst>
      </pc:sldChg>
      <pc:sldChg chg="addSp delSp modSp new del mod">
        <pc:chgData name="Matthew Halewood" userId="e214516e-d3c3-4eae-b5b2-ba6c23e0fe90" providerId="ADAL" clId="{93E63021-2ACF-4ACE-868B-D0B379CCBE71}" dt="2025-03-28T14:19:27.167" v="6748" actId="2696"/>
        <pc:sldMkLst>
          <pc:docMk/>
          <pc:sldMk cId="3975590647" sldId="332"/>
        </pc:sldMkLst>
      </pc:sldChg>
      <pc:sldMasterChg chg="delSldLayout">
        <pc:chgData name="Matthew Halewood" userId="e214516e-d3c3-4eae-b5b2-ba6c23e0fe90" providerId="ADAL" clId="{93E63021-2ACF-4ACE-868B-D0B379CCBE71}" dt="2025-03-24T14:29:35.841" v="1" actId="2696"/>
        <pc:sldMasterMkLst>
          <pc:docMk/>
          <pc:sldMasterMk cId="3137058523" sldId="2147483710"/>
        </pc:sldMasterMkLst>
        <pc:sldLayoutChg chg="del">
          <pc:chgData name="Matthew Halewood" userId="e214516e-d3c3-4eae-b5b2-ba6c23e0fe90" providerId="ADAL" clId="{93E63021-2ACF-4ACE-868B-D0B379CCBE71}" dt="2025-03-24T14:29:35.841" v="1" actId="2696"/>
          <pc:sldLayoutMkLst>
            <pc:docMk/>
            <pc:sldMasterMk cId="3137058523" sldId="2147483710"/>
            <pc:sldLayoutMk cId="2124534138" sldId="2147483725"/>
          </pc:sldLayoutMkLst>
        </pc:sldLayoutChg>
      </pc:sldMasterChg>
    </pc:docChg>
  </pc:docChgLst>
  <pc:docChgLst>
    <pc:chgData name="Luke Clark" userId="268b94e1-645a-481a-8ff7-dcac1699411b" providerId="ADAL" clId="{7699E658-4B2A-4674-8E71-8E180EB36FAB}"/>
    <pc:docChg chg="undo custSel modMainMaster">
      <pc:chgData name="Luke Clark" userId="268b94e1-645a-481a-8ff7-dcac1699411b" providerId="ADAL" clId="{7699E658-4B2A-4674-8E71-8E180EB36FAB}" dt="2025-03-31T14:04:50.870" v="8" actId="20577"/>
      <pc:docMkLst>
        <pc:docMk/>
      </pc:docMkLst>
      <pc:sldMasterChg chg="modSldLayout">
        <pc:chgData name="Luke Clark" userId="268b94e1-645a-481a-8ff7-dcac1699411b" providerId="ADAL" clId="{7699E658-4B2A-4674-8E71-8E180EB36FAB}" dt="2025-03-31T14:04:50.870" v="8" actId="20577"/>
        <pc:sldMasterMkLst>
          <pc:docMk/>
          <pc:sldMasterMk cId="586575428" sldId="2147483728"/>
        </pc:sldMasterMkLst>
        <pc:sldLayoutChg chg="modSp mod">
          <pc:chgData name="Luke Clark" userId="268b94e1-645a-481a-8ff7-dcac1699411b" providerId="ADAL" clId="{7699E658-4B2A-4674-8E71-8E180EB36FAB}" dt="2025-03-31T14:04:50.870" v="8" actId="20577"/>
          <pc:sldLayoutMkLst>
            <pc:docMk/>
            <pc:sldMasterMk cId="586575428" sldId="2147483728"/>
            <pc:sldLayoutMk cId="375208367" sldId="2147483730"/>
          </pc:sldLayoutMkLst>
          <pc:spChg chg="mod">
            <ac:chgData name="Luke Clark" userId="268b94e1-645a-481a-8ff7-dcac1699411b" providerId="ADAL" clId="{7699E658-4B2A-4674-8E71-8E180EB36FAB}" dt="2025-03-31T14:04:36.837" v="0" actId="20577"/>
            <ac:spMkLst>
              <pc:docMk/>
              <pc:sldMasterMk cId="586575428" sldId="2147483728"/>
              <pc:sldLayoutMk cId="375208367" sldId="2147483730"/>
              <ac:spMk id="3" creationId="{5DDF6E1B-90FC-CB2A-B0BD-B2B95135A375}"/>
            </ac:spMkLst>
          </pc:spChg>
          <pc:spChg chg="mod">
            <ac:chgData name="Luke Clark" userId="268b94e1-645a-481a-8ff7-dcac1699411b" providerId="ADAL" clId="{7699E658-4B2A-4674-8E71-8E180EB36FAB}" dt="2025-03-31T14:04:40.861" v="2" actId="1076"/>
            <ac:spMkLst>
              <pc:docMk/>
              <pc:sldMasterMk cId="586575428" sldId="2147483728"/>
              <pc:sldLayoutMk cId="375208367" sldId="2147483730"/>
              <ac:spMk id="5" creationId="{9EAD7756-AAFA-20F0-2370-E8CFDBB5D8E3}"/>
            </ac:spMkLst>
          </pc:spChg>
          <pc:spChg chg="mod">
            <ac:chgData name="Luke Clark" userId="268b94e1-645a-481a-8ff7-dcac1699411b" providerId="ADAL" clId="{7699E658-4B2A-4674-8E71-8E180EB36FAB}" dt="2025-03-31T14:04:50.870" v="8" actId="20577"/>
            <ac:spMkLst>
              <pc:docMk/>
              <pc:sldMasterMk cId="586575428" sldId="2147483728"/>
              <pc:sldLayoutMk cId="375208367" sldId="2147483730"/>
              <ac:spMk id="6" creationId="{31DE64D2-A675-2CE1-26BA-8884DE5959D7}"/>
            </ac:spMkLst>
          </pc:spChg>
        </pc:sldLayoutChg>
      </pc:sldMasterChg>
    </pc:docChg>
  </pc:docChgLst>
  <pc:docChgLst>
    <pc:chgData name="Luke Clark" userId="S::uz21827@bristol.ac.uk::268b94e1-645a-481a-8ff7-dcac1699411b" providerId="AD" clId="Web-{88B3C4E0-6105-AA93-56C9-FF80F4160606}"/>
    <pc:docChg chg="modSld">
      <pc:chgData name="Luke Clark" userId="S::uz21827@bristol.ac.uk::268b94e1-645a-481a-8ff7-dcac1699411b" providerId="AD" clId="Web-{88B3C4E0-6105-AA93-56C9-FF80F4160606}" dt="2025-03-27T18:27:50.534" v="3054"/>
      <pc:docMkLst>
        <pc:docMk/>
      </pc:docMkLst>
      <pc:sldChg chg="modSp">
        <pc:chgData name="Luke Clark" userId="S::uz21827@bristol.ac.uk::268b94e1-645a-481a-8ff7-dcac1699411b" providerId="AD" clId="Web-{88B3C4E0-6105-AA93-56C9-FF80F4160606}" dt="2025-03-27T18:12:10.605" v="2448" actId="20577"/>
        <pc:sldMkLst>
          <pc:docMk/>
          <pc:sldMk cId="59582380" sldId="256"/>
        </pc:sldMkLst>
        <pc:spChg chg="mod">
          <ac:chgData name="Luke Clark" userId="S::uz21827@bristol.ac.uk::268b94e1-645a-481a-8ff7-dcac1699411b" providerId="AD" clId="Web-{88B3C4E0-6105-AA93-56C9-FF80F4160606}" dt="2025-03-27T18:12:10.605" v="2448" actId="20577"/>
          <ac:spMkLst>
            <pc:docMk/>
            <pc:sldMk cId="59582380" sldId="256"/>
            <ac:spMk id="3" creationId="{B3FB707D-3096-8390-CC90-D487570D2074}"/>
          </ac:spMkLst>
        </pc:spChg>
      </pc:sldChg>
      <pc:sldChg chg="modSp modNotes">
        <pc:chgData name="Luke Clark" userId="S::uz21827@bristol.ac.uk::268b94e1-645a-481a-8ff7-dcac1699411b" providerId="AD" clId="Web-{88B3C4E0-6105-AA93-56C9-FF80F4160606}" dt="2025-03-27T17:49:56.333" v="199"/>
        <pc:sldMkLst>
          <pc:docMk/>
          <pc:sldMk cId="3899961691" sldId="282"/>
        </pc:sldMkLst>
        <pc:spChg chg="mod">
          <ac:chgData name="Luke Clark" userId="S::uz21827@bristol.ac.uk::268b94e1-645a-481a-8ff7-dcac1699411b" providerId="AD" clId="Web-{88B3C4E0-6105-AA93-56C9-FF80F4160606}" dt="2025-03-27T17:48:27.330" v="21" actId="20577"/>
          <ac:spMkLst>
            <pc:docMk/>
            <pc:sldMk cId="3899961691" sldId="282"/>
            <ac:spMk id="2" creationId="{8CD28F11-FF8C-7467-99BC-14D665820B95}"/>
          </ac:spMkLst>
        </pc:spChg>
      </pc:sldChg>
      <pc:sldChg chg="modNotes">
        <pc:chgData name="Luke Clark" userId="S::uz21827@bristol.ac.uk::268b94e1-645a-481a-8ff7-dcac1699411b" providerId="AD" clId="Web-{88B3C4E0-6105-AA93-56C9-FF80F4160606}" dt="2025-03-27T17:52:42.949" v="502"/>
        <pc:sldMkLst>
          <pc:docMk/>
          <pc:sldMk cId="551603108" sldId="301"/>
        </pc:sldMkLst>
      </pc:sldChg>
      <pc:sldChg chg="modNotes">
        <pc:chgData name="Luke Clark" userId="S::uz21827@bristol.ac.uk::268b94e1-645a-481a-8ff7-dcac1699411b" providerId="AD" clId="Web-{88B3C4E0-6105-AA93-56C9-FF80F4160606}" dt="2025-03-27T18:01:11.220" v="1043"/>
        <pc:sldMkLst>
          <pc:docMk/>
          <pc:sldMk cId="1735716529" sldId="302"/>
        </pc:sldMkLst>
      </pc:sldChg>
      <pc:sldChg chg="addSp modSp modNotes">
        <pc:chgData name="Luke Clark" userId="S::uz21827@bristol.ac.uk::268b94e1-645a-481a-8ff7-dcac1699411b" providerId="AD" clId="Web-{88B3C4E0-6105-AA93-56C9-FF80F4160606}" dt="2025-03-27T18:04:26.931" v="1624"/>
        <pc:sldMkLst>
          <pc:docMk/>
          <pc:sldMk cId="3018514313" sldId="319"/>
        </pc:sldMkLst>
        <pc:spChg chg="add mod">
          <ac:chgData name="Luke Clark" userId="S::uz21827@bristol.ac.uk::268b94e1-645a-481a-8ff7-dcac1699411b" providerId="AD" clId="Web-{88B3C4E0-6105-AA93-56C9-FF80F4160606}" dt="2025-03-27T17:53:16.326" v="521" actId="1076"/>
          <ac:spMkLst>
            <pc:docMk/>
            <pc:sldMk cId="3018514313" sldId="319"/>
            <ac:spMk id="18" creationId="{2C5657D7-01F0-DD3D-5D87-CCC71663F9E6}"/>
          </ac:spMkLst>
        </pc:spChg>
      </pc:sldChg>
      <pc:sldChg chg="modNotes">
        <pc:chgData name="Luke Clark" userId="S::uz21827@bristol.ac.uk::268b94e1-645a-481a-8ff7-dcac1699411b" providerId="AD" clId="Web-{88B3C4E0-6105-AA93-56C9-FF80F4160606}" dt="2025-03-27T18:27:50.534" v="3054"/>
        <pc:sldMkLst>
          <pc:docMk/>
          <pc:sldMk cId="4113247510" sldId="324"/>
        </pc:sldMkLst>
      </pc:sldChg>
      <pc:sldChg chg="modSp modNotes">
        <pc:chgData name="Luke Clark" userId="S::uz21827@bristol.ac.uk::268b94e1-645a-481a-8ff7-dcac1699411b" providerId="AD" clId="Web-{88B3C4E0-6105-AA93-56C9-FF80F4160606}" dt="2025-03-27T18:11:08.447" v="2356"/>
        <pc:sldMkLst>
          <pc:docMk/>
          <pc:sldMk cId="4082856827" sldId="328"/>
        </pc:sldMkLst>
        <pc:spChg chg="mod">
          <ac:chgData name="Luke Clark" userId="S::uz21827@bristol.ac.uk::268b94e1-645a-481a-8ff7-dcac1699411b" providerId="AD" clId="Web-{88B3C4E0-6105-AA93-56C9-FF80F4160606}" dt="2025-03-27T18:06:24.357" v="1642"/>
          <ac:spMkLst>
            <pc:docMk/>
            <pc:sldMk cId="4082856827" sldId="328"/>
            <ac:spMk id="17" creationId="{8FF10075-2428-900A-D9B4-CD451E66DA49}"/>
          </ac:spMkLst>
        </pc:spChg>
      </pc:sldChg>
    </pc:docChg>
  </pc:docChgLst>
  <pc:docChgLst>
    <pc:chgData name="Luke Clark" userId="S::uz21827@bristol.ac.uk::268b94e1-645a-481a-8ff7-dcac1699411b" providerId="AD" clId="Web-{B82A17A2-A8EE-BCAF-B44C-8EE584155308}"/>
    <pc:docChg chg="addSld delSld modSld">
      <pc:chgData name="Luke Clark" userId="S::uz21827@bristol.ac.uk::268b94e1-645a-481a-8ff7-dcac1699411b" providerId="AD" clId="Web-{B82A17A2-A8EE-BCAF-B44C-8EE584155308}" dt="2025-03-31T14:32:37.027" v="1165" actId="20577"/>
      <pc:docMkLst>
        <pc:docMk/>
      </pc:docMkLst>
      <pc:sldChg chg="addSp">
        <pc:chgData name="Luke Clark" userId="S::uz21827@bristol.ac.uk::268b94e1-645a-481a-8ff7-dcac1699411b" providerId="AD" clId="Web-{B82A17A2-A8EE-BCAF-B44C-8EE584155308}" dt="2025-03-31T14:07:16.612" v="1065"/>
        <pc:sldMkLst>
          <pc:docMk/>
          <pc:sldMk cId="59582380" sldId="256"/>
        </pc:sldMkLst>
        <pc:spChg chg="add">
          <ac:chgData name="Luke Clark" userId="S::uz21827@bristol.ac.uk::268b94e1-645a-481a-8ff7-dcac1699411b" providerId="AD" clId="Web-{B82A17A2-A8EE-BCAF-B44C-8EE584155308}" dt="2025-03-31T14:07:16.565" v="1064"/>
          <ac:spMkLst>
            <pc:docMk/>
            <pc:sldMk cId="59582380" sldId="256"/>
            <ac:spMk id="5" creationId="{1DC5AE5C-63BD-483C-B53D-F425DE111A8F}"/>
          </ac:spMkLst>
        </pc:spChg>
        <pc:picChg chg="add">
          <ac:chgData name="Luke Clark" userId="S::uz21827@bristol.ac.uk::268b94e1-645a-481a-8ff7-dcac1699411b" providerId="AD" clId="Web-{B82A17A2-A8EE-BCAF-B44C-8EE584155308}" dt="2025-03-31T14:07:16.612" v="1065"/>
          <ac:picMkLst>
            <pc:docMk/>
            <pc:sldMk cId="59582380" sldId="256"/>
            <ac:picMk id="7" creationId="{087D95D3-B43A-D04E-E720-D6792AB1F948}"/>
          </ac:picMkLst>
        </pc:picChg>
      </pc:sldChg>
      <pc:sldChg chg="addSp delSp modSp">
        <pc:chgData name="Luke Clark" userId="S::uz21827@bristol.ac.uk::268b94e1-645a-481a-8ff7-dcac1699411b" providerId="AD" clId="Web-{B82A17A2-A8EE-BCAF-B44C-8EE584155308}" dt="2025-03-31T14:15:26.239" v="1080" actId="1076"/>
        <pc:sldMkLst>
          <pc:docMk/>
          <pc:sldMk cId="3899961691" sldId="282"/>
        </pc:sldMkLst>
        <pc:spChg chg="del mod">
          <ac:chgData name="Luke Clark" userId="S::uz21827@bristol.ac.uk::268b94e1-645a-481a-8ff7-dcac1699411b" providerId="AD" clId="Web-{B82A17A2-A8EE-BCAF-B44C-8EE584155308}" dt="2025-03-31T13:39:09.472" v="688"/>
          <ac:spMkLst>
            <pc:docMk/>
            <pc:sldMk cId="3899961691" sldId="282"/>
            <ac:spMk id="2" creationId="{8CD28F11-FF8C-7467-99BC-14D665820B95}"/>
          </ac:spMkLst>
        </pc:spChg>
        <pc:spChg chg="add mod">
          <ac:chgData name="Luke Clark" userId="S::uz21827@bristol.ac.uk::268b94e1-645a-481a-8ff7-dcac1699411b" providerId="AD" clId="Web-{B82A17A2-A8EE-BCAF-B44C-8EE584155308}" dt="2025-03-31T14:07:45.004" v="1070" actId="1076"/>
          <ac:spMkLst>
            <pc:docMk/>
            <pc:sldMk cId="3899961691" sldId="282"/>
            <ac:spMk id="3" creationId="{2E94DB88-7FE3-9373-2DD3-75E8AF10268C}"/>
          </ac:spMkLst>
        </pc:spChg>
        <pc:spChg chg="add mod">
          <ac:chgData name="Luke Clark" userId="S::uz21827@bristol.ac.uk::268b94e1-645a-481a-8ff7-dcac1699411b" providerId="AD" clId="Web-{B82A17A2-A8EE-BCAF-B44C-8EE584155308}" dt="2025-03-31T14:07:45.019" v="1071" actId="1076"/>
          <ac:spMkLst>
            <pc:docMk/>
            <pc:sldMk cId="3899961691" sldId="282"/>
            <ac:spMk id="6" creationId="{A89A8BB2-64A9-C7B8-351F-8008EC73734F}"/>
          </ac:spMkLst>
        </pc:spChg>
        <pc:spChg chg="add mod ord">
          <ac:chgData name="Luke Clark" userId="S::uz21827@bristol.ac.uk::268b94e1-645a-481a-8ff7-dcac1699411b" providerId="AD" clId="Web-{B82A17A2-A8EE-BCAF-B44C-8EE584155308}" dt="2025-03-31T14:06:24.688" v="1021"/>
          <ac:spMkLst>
            <pc:docMk/>
            <pc:sldMk cId="3899961691" sldId="282"/>
            <ac:spMk id="9" creationId="{ECF3C4F6-F7AB-7435-53A7-5FDCF394BD88}"/>
          </ac:spMkLst>
        </pc:spChg>
        <pc:picChg chg="add mod">
          <ac:chgData name="Luke Clark" userId="S::uz21827@bristol.ac.uk::268b94e1-645a-481a-8ff7-dcac1699411b" providerId="AD" clId="Web-{B82A17A2-A8EE-BCAF-B44C-8EE584155308}" dt="2025-03-31T14:05:57.062" v="1015" actId="14100"/>
          <ac:picMkLst>
            <pc:docMk/>
            <pc:sldMk cId="3899961691" sldId="282"/>
            <ac:picMk id="8" creationId="{146B94D7-48AE-CAB2-C0AB-574048938E2E}"/>
          </ac:picMkLst>
        </pc:picChg>
        <pc:picChg chg="add mod">
          <ac:chgData name="Luke Clark" userId="S::uz21827@bristol.ac.uk::268b94e1-645a-481a-8ff7-dcac1699411b" providerId="AD" clId="Web-{B82A17A2-A8EE-BCAF-B44C-8EE584155308}" dt="2025-03-31T14:15:26.239" v="1080" actId="1076"/>
          <ac:picMkLst>
            <pc:docMk/>
            <pc:sldMk cId="3899961691" sldId="282"/>
            <ac:picMk id="10" creationId="{2E31E44D-284C-8392-477A-1F07E076138A}"/>
          </ac:picMkLst>
        </pc:picChg>
      </pc:sldChg>
      <pc:sldChg chg="addSp modSp">
        <pc:chgData name="Luke Clark" userId="S::uz21827@bristol.ac.uk::268b94e1-645a-481a-8ff7-dcac1699411b" providerId="AD" clId="Web-{B82A17A2-A8EE-BCAF-B44C-8EE584155308}" dt="2025-03-31T14:20:59.533" v="1154" actId="20577"/>
        <pc:sldMkLst>
          <pc:docMk/>
          <pc:sldMk cId="665219316" sldId="285"/>
        </pc:sldMkLst>
        <pc:spChg chg="add">
          <ac:chgData name="Luke Clark" userId="S::uz21827@bristol.ac.uk::268b94e1-645a-481a-8ff7-dcac1699411b" providerId="AD" clId="Web-{B82A17A2-A8EE-BCAF-B44C-8EE584155308}" dt="2025-03-31T14:07:10.643" v="1060"/>
          <ac:spMkLst>
            <pc:docMk/>
            <pc:sldMk cId="665219316" sldId="285"/>
            <ac:spMk id="106" creationId="{88F6F3B5-B280-CF04-F881-0CD1D8963B59}"/>
          </ac:spMkLst>
        </pc:spChg>
        <pc:graphicFrameChg chg="modGraphic">
          <ac:chgData name="Luke Clark" userId="S::uz21827@bristol.ac.uk::268b94e1-645a-481a-8ff7-dcac1699411b" providerId="AD" clId="Web-{B82A17A2-A8EE-BCAF-B44C-8EE584155308}" dt="2025-03-31T14:20:59.533" v="1154" actId="20577"/>
          <ac:graphicFrameMkLst>
            <pc:docMk/>
            <pc:sldMk cId="665219316" sldId="285"/>
            <ac:graphicFrameMk id="2" creationId="{DD5CBE31-5E7E-AD08-BA2F-85E599037DB1}"/>
          </ac:graphicFrameMkLst>
        </pc:graphicFrameChg>
        <pc:picChg chg="add">
          <ac:chgData name="Luke Clark" userId="S::uz21827@bristol.ac.uk::268b94e1-645a-481a-8ff7-dcac1699411b" providerId="AD" clId="Web-{B82A17A2-A8EE-BCAF-B44C-8EE584155308}" dt="2025-03-31T14:07:10.690" v="1061"/>
          <ac:picMkLst>
            <pc:docMk/>
            <pc:sldMk cId="665219316" sldId="285"/>
            <ac:picMk id="108" creationId="{A7905B94-56B6-79F8-E7E1-FE3F0C2BBCCE}"/>
          </ac:picMkLst>
        </pc:picChg>
      </pc:sldChg>
      <pc:sldChg chg="addSp">
        <pc:chgData name="Luke Clark" userId="S::uz21827@bristol.ac.uk::268b94e1-645a-481a-8ff7-dcac1699411b" providerId="AD" clId="Web-{B82A17A2-A8EE-BCAF-B44C-8EE584155308}" dt="2025-03-31T14:06:59.330" v="1049"/>
        <pc:sldMkLst>
          <pc:docMk/>
          <pc:sldMk cId="1887469495" sldId="296"/>
        </pc:sldMkLst>
        <pc:spChg chg="add">
          <ac:chgData name="Luke Clark" userId="S::uz21827@bristol.ac.uk::268b94e1-645a-481a-8ff7-dcac1699411b" providerId="AD" clId="Web-{B82A17A2-A8EE-BCAF-B44C-8EE584155308}" dt="2025-03-31T14:06:59.299" v="1048"/>
          <ac:spMkLst>
            <pc:docMk/>
            <pc:sldMk cId="1887469495" sldId="296"/>
            <ac:spMk id="8" creationId="{C298835C-2046-AE53-EB7B-08ADC25D77AD}"/>
          </ac:spMkLst>
        </pc:spChg>
        <pc:picChg chg="add">
          <ac:chgData name="Luke Clark" userId="S::uz21827@bristol.ac.uk::268b94e1-645a-481a-8ff7-dcac1699411b" providerId="AD" clId="Web-{B82A17A2-A8EE-BCAF-B44C-8EE584155308}" dt="2025-03-31T14:06:59.330" v="1049"/>
          <ac:picMkLst>
            <pc:docMk/>
            <pc:sldMk cId="1887469495" sldId="296"/>
            <ac:picMk id="12" creationId="{7BB03AB1-83E5-4695-74F2-3B3473CBB736}"/>
          </ac:picMkLst>
        </pc:picChg>
      </pc:sldChg>
      <pc:sldChg chg="addSp">
        <pc:chgData name="Luke Clark" userId="S::uz21827@bristol.ac.uk::268b94e1-645a-481a-8ff7-dcac1699411b" providerId="AD" clId="Web-{B82A17A2-A8EE-BCAF-B44C-8EE584155308}" dt="2025-03-31T14:06:58.002" v="1047"/>
        <pc:sldMkLst>
          <pc:docMk/>
          <pc:sldMk cId="4010999596" sldId="298"/>
        </pc:sldMkLst>
        <pc:spChg chg="add">
          <ac:chgData name="Luke Clark" userId="S::uz21827@bristol.ac.uk::268b94e1-645a-481a-8ff7-dcac1699411b" providerId="AD" clId="Web-{B82A17A2-A8EE-BCAF-B44C-8EE584155308}" dt="2025-03-31T14:06:57.971" v="1046"/>
          <ac:spMkLst>
            <pc:docMk/>
            <pc:sldMk cId="4010999596" sldId="298"/>
            <ac:spMk id="3" creationId="{296CAE0A-340F-0F42-39A2-379755D0AED3}"/>
          </ac:spMkLst>
        </pc:spChg>
        <pc:picChg chg="add">
          <ac:chgData name="Luke Clark" userId="S::uz21827@bristol.ac.uk::268b94e1-645a-481a-8ff7-dcac1699411b" providerId="AD" clId="Web-{B82A17A2-A8EE-BCAF-B44C-8EE584155308}" dt="2025-03-31T14:06:58.002" v="1047"/>
          <ac:picMkLst>
            <pc:docMk/>
            <pc:sldMk cId="4010999596" sldId="298"/>
            <ac:picMk id="5" creationId="{DEA54193-8A81-8AA8-0BC4-769252236D28}"/>
          </ac:picMkLst>
        </pc:picChg>
      </pc:sldChg>
      <pc:sldChg chg="addSp modNotes">
        <pc:chgData name="Luke Clark" userId="S::uz21827@bristol.ac.uk::268b94e1-645a-481a-8ff7-dcac1699411b" providerId="AD" clId="Web-{B82A17A2-A8EE-BCAF-B44C-8EE584155308}" dt="2025-03-31T14:06:33.814" v="1025"/>
        <pc:sldMkLst>
          <pc:docMk/>
          <pc:sldMk cId="551603108" sldId="301"/>
        </pc:sldMkLst>
        <pc:spChg chg="add">
          <ac:chgData name="Luke Clark" userId="S::uz21827@bristol.ac.uk::268b94e1-645a-481a-8ff7-dcac1699411b" providerId="AD" clId="Web-{B82A17A2-A8EE-BCAF-B44C-8EE584155308}" dt="2025-03-31T14:06:33.782" v="1024"/>
          <ac:spMkLst>
            <pc:docMk/>
            <pc:sldMk cId="551603108" sldId="301"/>
            <ac:spMk id="4" creationId="{22792474-0050-6E5C-20C6-BB81F0ABC71D}"/>
          </ac:spMkLst>
        </pc:spChg>
        <pc:picChg chg="add">
          <ac:chgData name="Luke Clark" userId="S::uz21827@bristol.ac.uk::268b94e1-645a-481a-8ff7-dcac1699411b" providerId="AD" clId="Web-{B82A17A2-A8EE-BCAF-B44C-8EE584155308}" dt="2025-03-31T14:06:33.814" v="1025"/>
          <ac:picMkLst>
            <pc:docMk/>
            <pc:sldMk cId="551603108" sldId="301"/>
            <ac:picMk id="7" creationId="{F3EAA449-7B8C-E85D-1171-7F3B3B5EB700}"/>
          </ac:picMkLst>
        </pc:picChg>
      </pc:sldChg>
      <pc:sldChg chg="addSp">
        <pc:chgData name="Luke Clark" userId="S::uz21827@bristol.ac.uk::268b94e1-645a-481a-8ff7-dcac1699411b" providerId="AD" clId="Web-{B82A17A2-A8EE-BCAF-B44C-8EE584155308}" dt="2025-03-31T14:06:51.908" v="1037"/>
        <pc:sldMkLst>
          <pc:docMk/>
          <pc:sldMk cId="2183351160" sldId="304"/>
        </pc:sldMkLst>
        <pc:spChg chg="add">
          <ac:chgData name="Luke Clark" userId="S::uz21827@bristol.ac.uk::268b94e1-645a-481a-8ff7-dcac1699411b" providerId="AD" clId="Web-{B82A17A2-A8EE-BCAF-B44C-8EE584155308}" dt="2025-03-31T14:06:51.877" v="1036"/>
          <ac:spMkLst>
            <pc:docMk/>
            <pc:sldMk cId="2183351160" sldId="304"/>
            <ac:spMk id="4" creationId="{4B46BE7D-1533-1144-6CB3-FE6FD8CE5209}"/>
          </ac:spMkLst>
        </pc:spChg>
        <pc:picChg chg="add">
          <ac:chgData name="Luke Clark" userId="S::uz21827@bristol.ac.uk::268b94e1-645a-481a-8ff7-dcac1699411b" providerId="AD" clId="Web-{B82A17A2-A8EE-BCAF-B44C-8EE584155308}" dt="2025-03-31T14:06:51.908" v="1037"/>
          <ac:picMkLst>
            <pc:docMk/>
            <pc:sldMk cId="2183351160" sldId="304"/>
            <ac:picMk id="8" creationId="{9BD5384B-9134-1E1A-7AC8-A5086A41C6F3}"/>
          </ac:picMkLst>
        </pc:picChg>
      </pc:sldChg>
      <pc:sldChg chg="addSp delSp modSp add del">
        <pc:chgData name="Luke Clark" userId="S::uz21827@bristol.ac.uk::268b94e1-645a-481a-8ff7-dcac1699411b" providerId="AD" clId="Web-{B82A17A2-A8EE-BCAF-B44C-8EE584155308}" dt="2025-03-31T13:55:12.398" v="994"/>
        <pc:sldMkLst>
          <pc:docMk/>
          <pc:sldMk cId="2711470394" sldId="305"/>
        </pc:sldMkLst>
        <pc:spChg chg="mod">
          <ac:chgData name="Luke Clark" userId="S::uz21827@bristol.ac.uk::268b94e1-645a-481a-8ff7-dcac1699411b" providerId="AD" clId="Web-{B82A17A2-A8EE-BCAF-B44C-8EE584155308}" dt="2025-03-31T13:28:56.747" v="384" actId="1076"/>
          <ac:spMkLst>
            <pc:docMk/>
            <pc:sldMk cId="2711470394" sldId="305"/>
            <ac:spMk id="2" creationId="{9F1B1D6F-4152-5CFB-6F4B-97406F270DD0}"/>
          </ac:spMkLst>
        </pc:spChg>
        <pc:spChg chg="del mod">
          <ac:chgData name="Luke Clark" userId="S::uz21827@bristol.ac.uk::268b94e1-645a-481a-8ff7-dcac1699411b" providerId="AD" clId="Web-{B82A17A2-A8EE-BCAF-B44C-8EE584155308}" dt="2025-03-31T13:28:05.776" v="366"/>
          <ac:spMkLst>
            <pc:docMk/>
            <pc:sldMk cId="2711470394" sldId="305"/>
            <ac:spMk id="3" creationId="{84A2B57D-85D2-0CD3-DE0E-53B7CCADDCB6}"/>
          </ac:spMkLst>
        </pc:spChg>
        <pc:spChg chg="add mod">
          <ac:chgData name="Luke Clark" userId="S::uz21827@bristol.ac.uk::268b94e1-645a-481a-8ff7-dcac1699411b" providerId="AD" clId="Web-{B82A17A2-A8EE-BCAF-B44C-8EE584155308}" dt="2025-03-31T13:37:04.046" v="648"/>
          <ac:spMkLst>
            <pc:docMk/>
            <pc:sldMk cId="2711470394" sldId="305"/>
            <ac:spMk id="4" creationId="{057DA204-BA27-491F-2160-504ADF0CB00D}"/>
          </ac:spMkLst>
        </pc:spChg>
        <pc:spChg chg="add mod">
          <ac:chgData name="Luke Clark" userId="S::uz21827@bristol.ac.uk::268b94e1-645a-481a-8ff7-dcac1699411b" providerId="AD" clId="Web-{B82A17A2-A8EE-BCAF-B44C-8EE584155308}" dt="2025-03-31T13:31:19.065" v="539" actId="20577"/>
          <ac:spMkLst>
            <pc:docMk/>
            <pc:sldMk cId="2711470394" sldId="305"/>
            <ac:spMk id="6" creationId="{4F0BC3DC-B249-4606-696B-44893A365358}"/>
          </ac:spMkLst>
        </pc:spChg>
        <pc:spChg chg="add del mod">
          <ac:chgData name="Luke Clark" userId="S::uz21827@bristol.ac.uk::268b94e1-645a-481a-8ff7-dcac1699411b" providerId="AD" clId="Web-{B82A17A2-A8EE-BCAF-B44C-8EE584155308}" dt="2025-03-31T13:29:25.686" v="391"/>
          <ac:spMkLst>
            <pc:docMk/>
            <pc:sldMk cId="2711470394" sldId="305"/>
            <ac:spMk id="7" creationId="{B0FAC7F2-B19D-1ACF-4F53-161ACE5BFD80}"/>
          </ac:spMkLst>
        </pc:spChg>
        <pc:spChg chg="add del mod">
          <ac:chgData name="Luke Clark" userId="S::uz21827@bristol.ac.uk::268b94e1-645a-481a-8ff7-dcac1699411b" providerId="AD" clId="Web-{B82A17A2-A8EE-BCAF-B44C-8EE584155308}" dt="2025-03-31T13:44:27.453" v="882"/>
          <ac:spMkLst>
            <pc:docMk/>
            <pc:sldMk cId="2711470394" sldId="305"/>
            <ac:spMk id="8" creationId="{95855433-FFBB-980A-17A1-0E748F67B019}"/>
          </ac:spMkLst>
        </pc:spChg>
        <pc:spChg chg="add mod">
          <ac:chgData name="Luke Clark" userId="S::uz21827@bristol.ac.uk::268b94e1-645a-481a-8ff7-dcac1699411b" providerId="AD" clId="Web-{B82A17A2-A8EE-BCAF-B44C-8EE584155308}" dt="2025-03-31T13:53:36.020" v="974" actId="20577"/>
          <ac:spMkLst>
            <pc:docMk/>
            <pc:sldMk cId="2711470394" sldId="305"/>
            <ac:spMk id="9" creationId="{E1560471-6FB1-421C-F03D-B8DD33F50E91}"/>
          </ac:spMkLst>
        </pc:spChg>
        <pc:spChg chg="add del">
          <ac:chgData name="Luke Clark" userId="S::uz21827@bristol.ac.uk::268b94e1-645a-481a-8ff7-dcac1699411b" providerId="AD" clId="Web-{B82A17A2-A8EE-BCAF-B44C-8EE584155308}" dt="2025-03-31T13:45:27.486" v="884"/>
          <ac:spMkLst>
            <pc:docMk/>
            <pc:sldMk cId="2711470394" sldId="305"/>
            <ac:spMk id="10" creationId="{44A96CC8-10AD-400E-9333-94A90CBA9951}"/>
          </ac:spMkLst>
        </pc:spChg>
        <pc:spChg chg="add del mod">
          <ac:chgData name="Luke Clark" userId="S::uz21827@bristol.ac.uk::268b94e1-645a-481a-8ff7-dcac1699411b" providerId="AD" clId="Web-{B82A17A2-A8EE-BCAF-B44C-8EE584155308}" dt="2025-03-31T13:54:34.647" v="979"/>
          <ac:spMkLst>
            <pc:docMk/>
            <pc:sldMk cId="2711470394" sldId="305"/>
            <ac:spMk id="11" creationId="{EAF81849-BCB4-155E-A6CB-5D868ED08381}"/>
          </ac:spMkLst>
        </pc:spChg>
        <pc:spChg chg="add del mod">
          <ac:chgData name="Luke Clark" userId="S::uz21827@bristol.ac.uk::268b94e1-645a-481a-8ff7-dcac1699411b" providerId="AD" clId="Web-{B82A17A2-A8EE-BCAF-B44C-8EE584155308}" dt="2025-03-31T13:55:06.914" v="993"/>
          <ac:spMkLst>
            <pc:docMk/>
            <pc:sldMk cId="2711470394" sldId="305"/>
            <ac:spMk id="12" creationId="{CCC00CC1-0318-CA37-D657-C856B39656EB}"/>
          </ac:spMkLst>
        </pc:spChg>
      </pc:sldChg>
      <pc:sldChg chg="addSp">
        <pc:chgData name="Luke Clark" userId="S::uz21827@bristol.ac.uk::268b94e1-645a-481a-8ff7-dcac1699411b" providerId="AD" clId="Web-{B82A17A2-A8EE-BCAF-B44C-8EE584155308}" dt="2025-03-31T14:07:12.128" v="1063"/>
        <pc:sldMkLst>
          <pc:docMk/>
          <pc:sldMk cId="295474416" sldId="311"/>
        </pc:sldMkLst>
        <pc:spChg chg="add">
          <ac:chgData name="Luke Clark" userId="S::uz21827@bristol.ac.uk::268b94e1-645a-481a-8ff7-dcac1699411b" providerId="AD" clId="Web-{B82A17A2-A8EE-BCAF-B44C-8EE584155308}" dt="2025-03-31T14:07:12.096" v="1062"/>
          <ac:spMkLst>
            <pc:docMk/>
            <pc:sldMk cId="295474416" sldId="311"/>
            <ac:spMk id="5" creationId="{AC30122C-2E6F-8175-1752-C366BAA82A2D}"/>
          </ac:spMkLst>
        </pc:spChg>
        <pc:picChg chg="add">
          <ac:chgData name="Luke Clark" userId="S::uz21827@bristol.ac.uk::268b94e1-645a-481a-8ff7-dcac1699411b" providerId="AD" clId="Web-{B82A17A2-A8EE-BCAF-B44C-8EE584155308}" dt="2025-03-31T14:07:12.128" v="1063"/>
          <ac:picMkLst>
            <pc:docMk/>
            <pc:sldMk cId="295474416" sldId="311"/>
            <ac:picMk id="7" creationId="{55D72F73-9F21-F547-2938-6288756A5677}"/>
          </ac:picMkLst>
        </pc:picChg>
      </pc:sldChg>
      <pc:sldChg chg="addSp">
        <pc:chgData name="Luke Clark" userId="S::uz21827@bristol.ac.uk::268b94e1-645a-481a-8ff7-dcac1699411b" providerId="AD" clId="Web-{B82A17A2-A8EE-BCAF-B44C-8EE584155308}" dt="2025-03-31T14:06:54.377" v="1041"/>
        <pc:sldMkLst>
          <pc:docMk/>
          <pc:sldMk cId="20227411" sldId="316"/>
        </pc:sldMkLst>
        <pc:spChg chg="add">
          <ac:chgData name="Luke Clark" userId="S::uz21827@bristol.ac.uk::268b94e1-645a-481a-8ff7-dcac1699411b" providerId="AD" clId="Web-{B82A17A2-A8EE-BCAF-B44C-8EE584155308}" dt="2025-03-31T14:06:54.330" v="1040"/>
          <ac:spMkLst>
            <pc:docMk/>
            <pc:sldMk cId="20227411" sldId="316"/>
            <ac:spMk id="4" creationId="{A1B2CC9B-6DB9-7EA8-9E66-28CCB40DC813}"/>
          </ac:spMkLst>
        </pc:spChg>
        <pc:picChg chg="add">
          <ac:chgData name="Luke Clark" userId="S::uz21827@bristol.ac.uk::268b94e1-645a-481a-8ff7-dcac1699411b" providerId="AD" clId="Web-{B82A17A2-A8EE-BCAF-B44C-8EE584155308}" dt="2025-03-31T14:06:54.377" v="1041"/>
          <ac:picMkLst>
            <pc:docMk/>
            <pc:sldMk cId="20227411" sldId="316"/>
            <ac:picMk id="6" creationId="{99EFBFCB-977D-32AC-8232-26115CDC3F9B}"/>
          </ac:picMkLst>
        </pc:picChg>
      </pc:sldChg>
      <pc:sldChg chg="addSp">
        <pc:chgData name="Luke Clark" userId="S::uz21827@bristol.ac.uk::268b94e1-645a-481a-8ff7-dcac1699411b" providerId="AD" clId="Web-{B82A17A2-A8EE-BCAF-B44C-8EE584155308}" dt="2025-03-31T14:06:55.580" v="1043"/>
        <pc:sldMkLst>
          <pc:docMk/>
          <pc:sldMk cId="731220308" sldId="317"/>
        </pc:sldMkLst>
        <pc:spChg chg="add">
          <ac:chgData name="Luke Clark" userId="S::uz21827@bristol.ac.uk::268b94e1-645a-481a-8ff7-dcac1699411b" providerId="AD" clId="Web-{B82A17A2-A8EE-BCAF-B44C-8EE584155308}" dt="2025-03-31T14:06:55.549" v="1042"/>
          <ac:spMkLst>
            <pc:docMk/>
            <pc:sldMk cId="731220308" sldId="317"/>
            <ac:spMk id="4" creationId="{1CDED98E-3304-59E1-D66A-80AB1C9E3093}"/>
          </ac:spMkLst>
        </pc:spChg>
        <pc:picChg chg="add">
          <ac:chgData name="Luke Clark" userId="S::uz21827@bristol.ac.uk::268b94e1-645a-481a-8ff7-dcac1699411b" providerId="AD" clId="Web-{B82A17A2-A8EE-BCAF-B44C-8EE584155308}" dt="2025-03-31T14:06:55.580" v="1043"/>
          <ac:picMkLst>
            <pc:docMk/>
            <pc:sldMk cId="731220308" sldId="317"/>
            <ac:picMk id="7" creationId="{1CBFBC0B-A505-E461-6435-3A293B49C9EB}"/>
          </ac:picMkLst>
        </pc:picChg>
      </pc:sldChg>
      <pc:sldChg chg="addSp">
        <pc:chgData name="Luke Clark" userId="S::uz21827@bristol.ac.uk::268b94e1-645a-481a-8ff7-dcac1699411b" providerId="AD" clId="Web-{B82A17A2-A8EE-BCAF-B44C-8EE584155308}" dt="2025-03-31T14:06:56.752" v="1045"/>
        <pc:sldMkLst>
          <pc:docMk/>
          <pc:sldMk cId="3547128513" sldId="318"/>
        </pc:sldMkLst>
        <pc:spChg chg="add">
          <ac:chgData name="Luke Clark" userId="S::uz21827@bristol.ac.uk::268b94e1-645a-481a-8ff7-dcac1699411b" providerId="AD" clId="Web-{B82A17A2-A8EE-BCAF-B44C-8EE584155308}" dt="2025-03-31T14:06:56.721" v="1044"/>
          <ac:spMkLst>
            <pc:docMk/>
            <pc:sldMk cId="3547128513" sldId="318"/>
            <ac:spMk id="8" creationId="{E2C6D5FE-16DA-FBB8-7EBB-D26192C7FB29}"/>
          </ac:spMkLst>
        </pc:spChg>
        <pc:picChg chg="add">
          <ac:chgData name="Luke Clark" userId="S::uz21827@bristol.ac.uk::268b94e1-645a-481a-8ff7-dcac1699411b" providerId="AD" clId="Web-{B82A17A2-A8EE-BCAF-B44C-8EE584155308}" dt="2025-03-31T14:06:56.752" v="1045"/>
          <ac:picMkLst>
            <pc:docMk/>
            <pc:sldMk cId="3547128513" sldId="318"/>
            <ac:picMk id="14" creationId="{0593D545-4967-310E-1A38-F78D7564ACCB}"/>
          </ac:picMkLst>
        </pc:picChg>
      </pc:sldChg>
      <pc:sldChg chg="addSp modSp">
        <pc:chgData name="Luke Clark" userId="S::uz21827@bristol.ac.uk::268b94e1-645a-481a-8ff7-dcac1699411b" providerId="AD" clId="Web-{B82A17A2-A8EE-BCAF-B44C-8EE584155308}" dt="2025-03-31T14:32:37.027" v="1165" actId="20577"/>
        <pc:sldMkLst>
          <pc:docMk/>
          <pc:sldMk cId="597225255" sldId="320"/>
        </pc:sldMkLst>
        <pc:spChg chg="mod">
          <ac:chgData name="Luke Clark" userId="S::uz21827@bristol.ac.uk::268b94e1-645a-481a-8ff7-dcac1699411b" providerId="AD" clId="Web-{B82A17A2-A8EE-BCAF-B44C-8EE584155308}" dt="2025-03-31T14:32:07.151" v="1160" actId="1076"/>
          <ac:spMkLst>
            <pc:docMk/>
            <pc:sldMk cId="597225255" sldId="320"/>
            <ac:spMk id="2" creationId="{088A5E4A-FD4B-0A0B-32FE-E0ACACA5AB11}"/>
          </ac:spMkLst>
        </pc:spChg>
        <pc:spChg chg="mod">
          <ac:chgData name="Luke Clark" userId="S::uz21827@bristol.ac.uk::268b94e1-645a-481a-8ff7-dcac1699411b" providerId="AD" clId="Web-{B82A17A2-A8EE-BCAF-B44C-8EE584155308}" dt="2025-03-31T14:32:37.027" v="1165" actId="20577"/>
          <ac:spMkLst>
            <pc:docMk/>
            <pc:sldMk cId="597225255" sldId="320"/>
            <ac:spMk id="5" creationId="{BD61E986-8881-DA5C-D38A-12620C90B9AC}"/>
          </ac:spMkLst>
        </pc:spChg>
        <pc:spChg chg="add">
          <ac:chgData name="Luke Clark" userId="S::uz21827@bristol.ac.uk::268b94e1-645a-481a-8ff7-dcac1699411b" providerId="AD" clId="Web-{B82A17A2-A8EE-BCAF-B44C-8EE584155308}" dt="2025-03-31T14:07:07.971" v="1056"/>
          <ac:spMkLst>
            <pc:docMk/>
            <pc:sldMk cId="597225255" sldId="320"/>
            <ac:spMk id="7" creationId="{5A5A2D1B-11C3-F150-B7E4-2225F7552B0B}"/>
          </ac:spMkLst>
        </pc:spChg>
        <pc:picChg chg="add">
          <ac:chgData name="Luke Clark" userId="S::uz21827@bristol.ac.uk::268b94e1-645a-481a-8ff7-dcac1699411b" providerId="AD" clId="Web-{B82A17A2-A8EE-BCAF-B44C-8EE584155308}" dt="2025-03-31T14:07:07.987" v="1057"/>
          <ac:picMkLst>
            <pc:docMk/>
            <pc:sldMk cId="597225255" sldId="320"/>
            <ac:picMk id="9" creationId="{F9E4F267-EA92-989C-1CC5-990784850829}"/>
          </ac:picMkLst>
        </pc:picChg>
      </pc:sldChg>
      <pc:sldChg chg="addSp">
        <pc:chgData name="Luke Clark" userId="S::uz21827@bristol.ac.uk::268b94e1-645a-481a-8ff7-dcac1699411b" providerId="AD" clId="Web-{B82A17A2-A8EE-BCAF-B44C-8EE584155308}" dt="2025-03-31T14:06:48.845" v="1033"/>
        <pc:sldMkLst>
          <pc:docMk/>
          <pc:sldMk cId="2651497922" sldId="321"/>
        </pc:sldMkLst>
        <pc:spChg chg="add">
          <ac:chgData name="Luke Clark" userId="S::uz21827@bristol.ac.uk::268b94e1-645a-481a-8ff7-dcac1699411b" providerId="AD" clId="Web-{B82A17A2-A8EE-BCAF-B44C-8EE584155308}" dt="2025-03-31T14:06:48.814" v="1032"/>
          <ac:spMkLst>
            <pc:docMk/>
            <pc:sldMk cId="2651497922" sldId="321"/>
            <ac:spMk id="4" creationId="{F83FB31F-96A7-47C8-E4C5-CA164ADD72A9}"/>
          </ac:spMkLst>
        </pc:spChg>
        <pc:picChg chg="add">
          <ac:chgData name="Luke Clark" userId="S::uz21827@bristol.ac.uk::268b94e1-645a-481a-8ff7-dcac1699411b" providerId="AD" clId="Web-{B82A17A2-A8EE-BCAF-B44C-8EE584155308}" dt="2025-03-31T14:06:48.845" v="1033"/>
          <ac:picMkLst>
            <pc:docMk/>
            <pc:sldMk cId="2651497922" sldId="321"/>
            <ac:picMk id="6" creationId="{22D785E7-D9AE-C1DE-4E75-74BBDD14A525}"/>
          </ac:picMkLst>
        </pc:picChg>
      </pc:sldChg>
      <pc:sldChg chg="addSp delSp modSp">
        <pc:chgData name="Luke Clark" userId="S::uz21827@bristol.ac.uk::268b94e1-645a-481a-8ff7-dcac1699411b" providerId="AD" clId="Web-{B82A17A2-A8EE-BCAF-B44C-8EE584155308}" dt="2025-03-31T14:19:52.999" v="1124" actId="14100"/>
        <pc:sldMkLst>
          <pc:docMk/>
          <pc:sldMk cId="1328824528" sldId="323"/>
        </pc:sldMkLst>
        <pc:spChg chg="mod">
          <ac:chgData name="Luke Clark" userId="S::uz21827@bristol.ac.uk::268b94e1-645a-481a-8ff7-dcac1699411b" providerId="AD" clId="Web-{B82A17A2-A8EE-BCAF-B44C-8EE584155308}" dt="2025-03-31T14:19:52.999" v="1124" actId="14100"/>
          <ac:spMkLst>
            <pc:docMk/>
            <pc:sldMk cId="1328824528" sldId="323"/>
            <ac:spMk id="2" creationId="{C8FD56F9-9D7A-D1F8-1E7A-407E9136E624}"/>
          </ac:spMkLst>
        </pc:spChg>
        <pc:spChg chg="add">
          <ac:chgData name="Luke Clark" userId="S::uz21827@bristol.ac.uk::268b94e1-645a-481a-8ff7-dcac1699411b" providerId="AD" clId="Web-{B82A17A2-A8EE-BCAF-B44C-8EE584155308}" dt="2025-03-31T14:07:09.127" v="1058"/>
          <ac:spMkLst>
            <pc:docMk/>
            <pc:sldMk cId="1328824528" sldId="323"/>
            <ac:spMk id="3" creationId="{2B7F0E76-B092-1462-6A31-ABF8F4A092A2}"/>
          </ac:spMkLst>
        </pc:spChg>
        <pc:spChg chg="mod">
          <ac:chgData name="Luke Clark" userId="S::uz21827@bristol.ac.uk::268b94e1-645a-481a-8ff7-dcac1699411b" providerId="AD" clId="Web-{B82A17A2-A8EE-BCAF-B44C-8EE584155308}" dt="2025-03-31T13:44:09.390" v="880" actId="1076"/>
          <ac:spMkLst>
            <pc:docMk/>
            <pc:sldMk cId="1328824528" sldId="323"/>
            <ac:spMk id="5" creationId="{D1E9A192-67F2-72B6-03C9-6457F3452D8D}"/>
          </ac:spMkLst>
        </pc:spChg>
        <pc:spChg chg="del mod">
          <ac:chgData name="Luke Clark" userId="S::uz21827@bristol.ac.uk::268b94e1-645a-481a-8ff7-dcac1699411b" providerId="AD" clId="Web-{B82A17A2-A8EE-BCAF-B44C-8EE584155308}" dt="2025-03-31T13:41:56.666" v="759"/>
          <ac:spMkLst>
            <pc:docMk/>
            <pc:sldMk cId="1328824528" sldId="323"/>
            <ac:spMk id="6" creationId="{84604FE8-1B6F-93B3-33E4-86DBC1034759}"/>
          </ac:spMkLst>
        </pc:spChg>
        <pc:spChg chg="del mod">
          <ac:chgData name="Luke Clark" userId="S::uz21827@bristol.ac.uk::268b94e1-645a-481a-8ff7-dcac1699411b" providerId="AD" clId="Web-{B82A17A2-A8EE-BCAF-B44C-8EE584155308}" dt="2025-03-31T13:41:58.057" v="760"/>
          <ac:spMkLst>
            <pc:docMk/>
            <pc:sldMk cId="1328824528" sldId="323"/>
            <ac:spMk id="7" creationId="{FCE9CF3B-0117-0D4F-1588-7794BB397643}"/>
          </ac:spMkLst>
        </pc:spChg>
        <pc:spChg chg="mod">
          <ac:chgData name="Luke Clark" userId="S::uz21827@bristol.ac.uk::268b94e1-645a-481a-8ff7-dcac1699411b" providerId="AD" clId="Web-{B82A17A2-A8EE-BCAF-B44C-8EE584155308}" dt="2025-03-31T13:43:34.591" v="871" actId="1076"/>
          <ac:spMkLst>
            <pc:docMk/>
            <pc:sldMk cId="1328824528" sldId="323"/>
            <ac:spMk id="8" creationId="{4BDD5119-FE77-42A0-C72A-3073563D69BB}"/>
          </ac:spMkLst>
        </pc:spChg>
        <pc:spChg chg="mod">
          <ac:chgData name="Luke Clark" userId="S::uz21827@bristol.ac.uk::268b94e1-645a-481a-8ff7-dcac1699411b" providerId="AD" clId="Web-{B82A17A2-A8EE-BCAF-B44C-8EE584155308}" dt="2025-03-31T13:43:53.233" v="875" actId="1076"/>
          <ac:spMkLst>
            <pc:docMk/>
            <pc:sldMk cId="1328824528" sldId="323"/>
            <ac:spMk id="15" creationId="{ECF73085-0412-FB0A-0E14-A67252E5382A}"/>
          </ac:spMkLst>
        </pc:spChg>
        <pc:picChg chg="add">
          <ac:chgData name="Luke Clark" userId="S::uz21827@bristol.ac.uk::268b94e1-645a-481a-8ff7-dcac1699411b" providerId="AD" clId="Web-{B82A17A2-A8EE-BCAF-B44C-8EE584155308}" dt="2025-03-31T14:07:09.159" v="1059"/>
          <ac:picMkLst>
            <pc:docMk/>
            <pc:sldMk cId="1328824528" sldId="323"/>
            <ac:picMk id="9" creationId="{2D976A0D-F351-7F24-2B76-6BCCDF7849AA}"/>
          </ac:picMkLst>
        </pc:picChg>
      </pc:sldChg>
      <pc:sldChg chg="addSp">
        <pc:chgData name="Luke Clark" userId="S::uz21827@bristol.ac.uk::268b94e1-645a-481a-8ff7-dcac1699411b" providerId="AD" clId="Web-{B82A17A2-A8EE-BCAF-B44C-8EE584155308}" dt="2025-03-31T14:06:44.892" v="1029"/>
        <pc:sldMkLst>
          <pc:docMk/>
          <pc:sldMk cId="4113247510" sldId="324"/>
        </pc:sldMkLst>
        <pc:spChg chg="add">
          <ac:chgData name="Luke Clark" userId="S::uz21827@bristol.ac.uk::268b94e1-645a-481a-8ff7-dcac1699411b" providerId="AD" clId="Web-{B82A17A2-A8EE-BCAF-B44C-8EE584155308}" dt="2025-03-31T14:06:44.861" v="1028"/>
          <ac:spMkLst>
            <pc:docMk/>
            <pc:sldMk cId="4113247510" sldId="324"/>
            <ac:spMk id="925" creationId="{526238A6-D636-3D34-EE06-14C4C3EBAF65}"/>
          </ac:spMkLst>
        </pc:spChg>
        <pc:picChg chg="add">
          <ac:chgData name="Luke Clark" userId="S::uz21827@bristol.ac.uk::268b94e1-645a-481a-8ff7-dcac1699411b" providerId="AD" clId="Web-{B82A17A2-A8EE-BCAF-B44C-8EE584155308}" dt="2025-03-31T14:06:44.892" v="1029"/>
          <ac:picMkLst>
            <pc:docMk/>
            <pc:sldMk cId="4113247510" sldId="324"/>
            <ac:picMk id="927" creationId="{BEE7D3A7-7F3B-74FC-899F-C1B9FFC8C52C}"/>
          </ac:picMkLst>
        </pc:picChg>
      </pc:sldChg>
      <pc:sldChg chg="addSp">
        <pc:chgData name="Luke Clark" userId="S::uz21827@bristol.ac.uk::268b94e1-645a-481a-8ff7-dcac1699411b" providerId="AD" clId="Web-{B82A17A2-A8EE-BCAF-B44C-8EE584155308}" dt="2025-03-31T14:06:50.689" v="1035"/>
        <pc:sldMkLst>
          <pc:docMk/>
          <pc:sldMk cId="1290637183" sldId="325"/>
        </pc:sldMkLst>
        <pc:spChg chg="add">
          <ac:chgData name="Luke Clark" userId="S::uz21827@bristol.ac.uk::268b94e1-645a-481a-8ff7-dcac1699411b" providerId="AD" clId="Web-{B82A17A2-A8EE-BCAF-B44C-8EE584155308}" dt="2025-03-31T14:06:50.658" v="1034"/>
          <ac:spMkLst>
            <pc:docMk/>
            <pc:sldMk cId="1290637183" sldId="325"/>
            <ac:spMk id="4" creationId="{16E93924-7534-876D-DEDB-2A5AA18D4725}"/>
          </ac:spMkLst>
        </pc:spChg>
        <pc:picChg chg="add">
          <ac:chgData name="Luke Clark" userId="S::uz21827@bristol.ac.uk::268b94e1-645a-481a-8ff7-dcac1699411b" providerId="AD" clId="Web-{B82A17A2-A8EE-BCAF-B44C-8EE584155308}" dt="2025-03-31T14:06:50.689" v="1035"/>
          <ac:picMkLst>
            <pc:docMk/>
            <pc:sldMk cId="1290637183" sldId="325"/>
            <ac:picMk id="6" creationId="{8C56C3EC-7D19-9E8E-47A9-789357804B88}"/>
          </ac:picMkLst>
        </pc:picChg>
      </pc:sldChg>
      <pc:sldChg chg="addSp">
        <pc:chgData name="Luke Clark" userId="S::uz21827@bristol.ac.uk::268b94e1-645a-481a-8ff7-dcac1699411b" providerId="AD" clId="Web-{B82A17A2-A8EE-BCAF-B44C-8EE584155308}" dt="2025-03-31T14:06:53.064" v="1039"/>
        <pc:sldMkLst>
          <pc:docMk/>
          <pc:sldMk cId="404087919" sldId="326"/>
        </pc:sldMkLst>
        <pc:spChg chg="add">
          <ac:chgData name="Luke Clark" userId="S::uz21827@bristol.ac.uk::268b94e1-645a-481a-8ff7-dcac1699411b" providerId="AD" clId="Web-{B82A17A2-A8EE-BCAF-B44C-8EE584155308}" dt="2025-03-31T14:06:53.033" v="1038"/>
          <ac:spMkLst>
            <pc:docMk/>
            <pc:sldMk cId="404087919" sldId="326"/>
            <ac:spMk id="4" creationId="{640CEA6D-248A-7370-9E28-DEF95494B1F1}"/>
          </ac:spMkLst>
        </pc:spChg>
        <pc:picChg chg="add">
          <ac:chgData name="Luke Clark" userId="S::uz21827@bristol.ac.uk::268b94e1-645a-481a-8ff7-dcac1699411b" providerId="AD" clId="Web-{B82A17A2-A8EE-BCAF-B44C-8EE584155308}" dt="2025-03-31T14:06:53.064" v="1039"/>
          <ac:picMkLst>
            <pc:docMk/>
            <pc:sldMk cId="404087919" sldId="326"/>
            <ac:picMk id="6" creationId="{829C0ECE-AEE4-8B1D-D018-0945FF393907}"/>
          </ac:picMkLst>
        </pc:picChg>
      </pc:sldChg>
      <pc:sldChg chg="addSp modSp">
        <pc:chgData name="Luke Clark" userId="S::uz21827@bristol.ac.uk::268b94e1-645a-481a-8ff7-dcac1699411b" providerId="AD" clId="Web-{B82A17A2-A8EE-BCAF-B44C-8EE584155308}" dt="2025-03-31T14:08:47.772" v="1079"/>
        <pc:sldMkLst>
          <pc:docMk/>
          <pc:sldMk cId="1224812530" sldId="327"/>
        </pc:sldMkLst>
        <pc:spChg chg="add mod">
          <ac:chgData name="Luke Clark" userId="S::uz21827@bristol.ac.uk::268b94e1-645a-481a-8ff7-dcac1699411b" providerId="AD" clId="Web-{B82A17A2-A8EE-BCAF-B44C-8EE584155308}" dt="2025-03-31T14:08:47.772" v="1079"/>
          <ac:spMkLst>
            <pc:docMk/>
            <pc:sldMk cId="1224812530" sldId="327"/>
            <ac:spMk id="3" creationId="{3640F8D6-3433-5F2E-EF39-34AED6598C06}"/>
          </ac:spMkLst>
        </pc:spChg>
        <pc:picChg chg="add">
          <ac:chgData name="Luke Clark" userId="S::uz21827@bristol.ac.uk::268b94e1-645a-481a-8ff7-dcac1699411b" providerId="AD" clId="Web-{B82A17A2-A8EE-BCAF-B44C-8EE584155308}" dt="2025-03-31T14:06:46.830" v="1031"/>
          <ac:picMkLst>
            <pc:docMk/>
            <pc:sldMk cId="1224812530" sldId="327"/>
            <ac:picMk id="5" creationId="{625B9EE2-EB84-5C90-64A8-8F87C3F1062C}"/>
          </ac:picMkLst>
        </pc:picChg>
      </pc:sldChg>
      <pc:sldChg chg="addSp">
        <pc:chgData name="Luke Clark" userId="S::uz21827@bristol.ac.uk::268b94e1-645a-481a-8ff7-dcac1699411b" providerId="AD" clId="Web-{B82A17A2-A8EE-BCAF-B44C-8EE584155308}" dt="2025-03-31T14:07:02.627" v="1053"/>
        <pc:sldMkLst>
          <pc:docMk/>
          <pc:sldMk cId="2497296497" sldId="329"/>
        </pc:sldMkLst>
        <pc:spChg chg="add">
          <ac:chgData name="Luke Clark" userId="S::uz21827@bristol.ac.uk::268b94e1-645a-481a-8ff7-dcac1699411b" providerId="AD" clId="Web-{B82A17A2-A8EE-BCAF-B44C-8EE584155308}" dt="2025-03-31T14:07:02.596" v="1052"/>
          <ac:spMkLst>
            <pc:docMk/>
            <pc:sldMk cId="2497296497" sldId="329"/>
            <ac:spMk id="9" creationId="{FED0711A-28C6-9F9B-304E-5F69172A2531}"/>
          </ac:spMkLst>
        </pc:spChg>
        <pc:picChg chg="add">
          <ac:chgData name="Luke Clark" userId="S::uz21827@bristol.ac.uk::268b94e1-645a-481a-8ff7-dcac1699411b" providerId="AD" clId="Web-{B82A17A2-A8EE-BCAF-B44C-8EE584155308}" dt="2025-03-31T14:07:02.627" v="1053"/>
          <ac:picMkLst>
            <pc:docMk/>
            <pc:sldMk cId="2497296497" sldId="329"/>
            <ac:picMk id="12" creationId="{2D578F91-9B06-AB29-145D-A077AB7F008D}"/>
          </ac:picMkLst>
        </pc:picChg>
      </pc:sldChg>
      <pc:sldChg chg="addSp delSp modSp">
        <pc:chgData name="Luke Clark" userId="S::uz21827@bristol.ac.uk::268b94e1-645a-481a-8ff7-dcac1699411b" providerId="AD" clId="Web-{B82A17A2-A8EE-BCAF-B44C-8EE584155308}" dt="2025-03-31T14:07:05.659" v="1055"/>
        <pc:sldMkLst>
          <pc:docMk/>
          <pc:sldMk cId="1586604154" sldId="330"/>
        </pc:sldMkLst>
        <pc:spChg chg="add">
          <ac:chgData name="Luke Clark" userId="S::uz21827@bristol.ac.uk::268b94e1-645a-481a-8ff7-dcac1699411b" providerId="AD" clId="Web-{B82A17A2-A8EE-BCAF-B44C-8EE584155308}" dt="2025-03-31T14:07:05.612" v="1054"/>
          <ac:spMkLst>
            <pc:docMk/>
            <pc:sldMk cId="1586604154" sldId="330"/>
            <ac:spMk id="3" creationId="{73B89055-B87A-FEA6-4514-C256D966D67A}"/>
          </ac:spMkLst>
        </pc:spChg>
        <pc:spChg chg="mod">
          <ac:chgData name="Luke Clark" userId="S::uz21827@bristol.ac.uk::268b94e1-645a-481a-8ff7-dcac1699411b" providerId="AD" clId="Web-{B82A17A2-A8EE-BCAF-B44C-8EE584155308}" dt="2025-03-31T13:56:11.807" v="1001" actId="1076"/>
          <ac:spMkLst>
            <pc:docMk/>
            <pc:sldMk cId="1586604154" sldId="330"/>
            <ac:spMk id="6" creationId="{18980ACA-949F-22A3-7995-951C7F550386}"/>
          </ac:spMkLst>
        </pc:spChg>
        <pc:spChg chg="mod">
          <ac:chgData name="Luke Clark" userId="S::uz21827@bristol.ac.uk::268b94e1-645a-481a-8ff7-dcac1699411b" providerId="AD" clId="Web-{B82A17A2-A8EE-BCAF-B44C-8EE584155308}" dt="2025-03-31T13:56:33.604" v="1008" actId="1076"/>
          <ac:spMkLst>
            <pc:docMk/>
            <pc:sldMk cId="1586604154" sldId="330"/>
            <ac:spMk id="7" creationId="{AB86494B-9194-104A-D806-7AB584AFFA04}"/>
          </ac:spMkLst>
        </pc:spChg>
        <pc:spChg chg="del mod">
          <ac:chgData name="Luke Clark" userId="S::uz21827@bristol.ac.uk::268b94e1-645a-481a-8ff7-dcac1699411b" providerId="AD" clId="Web-{B82A17A2-A8EE-BCAF-B44C-8EE584155308}" dt="2025-03-31T13:55:52.415" v="1000"/>
          <ac:spMkLst>
            <pc:docMk/>
            <pc:sldMk cId="1586604154" sldId="330"/>
            <ac:spMk id="9" creationId="{448B1296-D053-8BCC-CFCF-C856D9CF7C91}"/>
          </ac:spMkLst>
        </pc:spChg>
        <pc:spChg chg="mod">
          <ac:chgData name="Luke Clark" userId="S::uz21827@bristol.ac.uk::268b94e1-645a-481a-8ff7-dcac1699411b" providerId="AD" clId="Web-{B82A17A2-A8EE-BCAF-B44C-8EE584155308}" dt="2025-03-31T13:56:33.620" v="1009" actId="1076"/>
          <ac:spMkLst>
            <pc:docMk/>
            <pc:sldMk cId="1586604154" sldId="330"/>
            <ac:spMk id="10" creationId="{837C7F22-B74D-A64A-6692-AE1D362946A2}"/>
          </ac:spMkLst>
        </pc:spChg>
        <pc:spChg chg="mod">
          <ac:chgData name="Luke Clark" userId="S::uz21827@bristol.ac.uk::268b94e1-645a-481a-8ff7-dcac1699411b" providerId="AD" clId="Web-{B82A17A2-A8EE-BCAF-B44C-8EE584155308}" dt="2025-03-31T13:56:11.822" v="1002" actId="1076"/>
          <ac:spMkLst>
            <pc:docMk/>
            <pc:sldMk cId="1586604154" sldId="330"/>
            <ac:spMk id="13" creationId="{65F4B7AB-1D14-E9D8-CDFA-975AB82E0A65}"/>
          </ac:spMkLst>
        </pc:spChg>
        <pc:picChg chg="add">
          <ac:chgData name="Luke Clark" userId="S::uz21827@bristol.ac.uk::268b94e1-645a-481a-8ff7-dcac1699411b" providerId="AD" clId="Web-{B82A17A2-A8EE-BCAF-B44C-8EE584155308}" dt="2025-03-31T14:07:05.659" v="1055"/>
          <ac:picMkLst>
            <pc:docMk/>
            <pc:sldMk cId="1586604154" sldId="330"/>
            <ac:picMk id="11" creationId="{E6DC9EC2-F856-91BF-1C7B-ADCD74E480F1}"/>
          </ac:picMkLst>
        </pc:picChg>
        <pc:picChg chg="mod">
          <ac:chgData name="Luke Clark" userId="S::uz21827@bristol.ac.uk::268b94e1-645a-481a-8ff7-dcac1699411b" providerId="AD" clId="Web-{B82A17A2-A8EE-BCAF-B44C-8EE584155308}" dt="2025-03-31T13:56:11.853" v="1003" actId="1076"/>
          <ac:picMkLst>
            <pc:docMk/>
            <pc:sldMk cId="1586604154" sldId="330"/>
            <ac:picMk id="15" creationId="{B135C9D8-D1EC-F00F-7A23-A909DFEC653E}"/>
          </ac:picMkLst>
        </pc:picChg>
        <pc:picChg chg="mod">
          <ac:chgData name="Luke Clark" userId="S::uz21827@bristol.ac.uk::268b94e1-645a-481a-8ff7-dcac1699411b" providerId="AD" clId="Web-{B82A17A2-A8EE-BCAF-B44C-8EE584155308}" dt="2025-03-31T13:56:33.589" v="1007" actId="1076"/>
          <ac:picMkLst>
            <pc:docMk/>
            <pc:sldMk cId="1586604154" sldId="330"/>
            <ac:picMk id="17" creationId="{7FA867BE-B84E-4D52-8461-D130F6EE84D2}"/>
          </ac:picMkLst>
        </pc:picChg>
      </pc:sldChg>
      <pc:sldChg chg="addSp modNotes">
        <pc:chgData name="Luke Clark" userId="S::uz21827@bristol.ac.uk::268b94e1-645a-481a-8ff7-dcac1699411b" providerId="AD" clId="Web-{B82A17A2-A8EE-BCAF-B44C-8EE584155308}" dt="2025-03-31T14:06:35.798" v="1027"/>
        <pc:sldMkLst>
          <pc:docMk/>
          <pc:sldMk cId="1173223013" sldId="331"/>
        </pc:sldMkLst>
        <pc:spChg chg="add">
          <ac:chgData name="Luke Clark" userId="S::uz21827@bristol.ac.uk::268b94e1-645a-481a-8ff7-dcac1699411b" providerId="AD" clId="Web-{B82A17A2-A8EE-BCAF-B44C-8EE584155308}" dt="2025-03-31T14:06:35.782" v="1026"/>
          <ac:spMkLst>
            <pc:docMk/>
            <pc:sldMk cId="1173223013" sldId="331"/>
            <ac:spMk id="5" creationId="{94F649DB-A353-4938-B1C7-82512739AFF4}"/>
          </ac:spMkLst>
        </pc:spChg>
        <pc:picChg chg="add">
          <ac:chgData name="Luke Clark" userId="S::uz21827@bristol.ac.uk::268b94e1-645a-481a-8ff7-dcac1699411b" providerId="AD" clId="Web-{B82A17A2-A8EE-BCAF-B44C-8EE584155308}" dt="2025-03-31T14:06:35.798" v="1027"/>
          <ac:picMkLst>
            <pc:docMk/>
            <pc:sldMk cId="1173223013" sldId="331"/>
            <ac:picMk id="9" creationId="{40CAE757-00A1-BF7E-8AA1-4FB28C9D8599}"/>
          </ac:picMkLst>
        </pc:picChg>
      </pc:sldChg>
      <pc:sldChg chg="addSp modSp">
        <pc:chgData name="Luke Clark" userId="S::uz21827@bristol.ac.uk::268b94e1-645a-481a-8ff7-dcac1699411b" providerId="AD" clId="Web-{B82A17A2-A8EE-BCAF-B44C-8EE584155308}" dt="2025-03-31T14:17:19.415" v="1084" actId="1076"/>
        <pc:sldMkLst>
          <pc:docMk/>
          <pc:sldMk cId="1072241396" sldId="332"/>
        </pc:sldMkLst>
        <pc:spChg chg="mod">
          <ac:chgData name="Luke Clark" userId="S::uz21827@bristol.ac.uk::268b94e1-645a-481a-8ff7-dcac1699411b" providerId="AD" clId="Web-{B82A17A2-A8EE-BCAF-B44C-8EE584155308}" dt="2025-03-31T14:17:19.415" v="1083" actId="1076"/>
          <ac:spMkLst>
            <pc:docMk/>
            <pc:sldMk cId="1072241396" sldId="332"/>
            <ac:spMk id="2" creationId="{9F94D667-03C3-A525-D7ED-E1D3E697C53C}"/>
          </ac:spMkLst>
        </pc:spChg>
        <pc:spChg chg="add">
          <ac:chgData name="Luke Clark" userId="S::uz21827@bristol.ac.uk::268b94e1-645a-481a-8ff7-dcac1699411b" providerId="AD" clId="Web-{B82A17A2-A8EE-BCAF-B44C-8EE584155308}" dt="2025-03-31T14:06:30.876" v="1022"/>
          <ac:spMkLst>
            <pc:docMk/>
            <pc:sldMk cId="1072241396" sldId="332"/>
            <ac:spMk id="3" creationId="{966071F6-FF42-7F07-8F74-FBC9F5D7F055}"/>
          </ac:spMkLst>
        </pc:spChg>
        <pc:spChg chg="mod">
          <ac:chgData name="Luke Clark" userId="S::uz21827@bristol.ac.uk::268b94e1-645a-481a-8ff7-dcac1699411b" providerId="AD" clId="Web-{B82A17A2-A8EE-BCAF-B44C-8EE584155308}" dt="2025-03-31T14:17:19.415" v="1084" actId="1076"/>
          <ac:spMkLst>
            <pc:docMk/>
            <pc:sldMk cId="1072241396" sldId="332"/>
            <ac:spMk id="6" creationId="{14BF2D17-787D-45CD-B6FA-8D33C4DEEFA8}"/>
          </ac:spMkLst>
        </pc:spChg>
        <pc:spChg chg="mod">
          <ac:chgData name="Luke Clark" userId="S::uz21827@bristol.ac.uk::268b94e1-645a-481a-8ff7-dcac1699411b" providerId="AD" clId="Web-{B82A17A2-A8EE-BCAF-B44C-8EE584155308}" dt="2025-03-31T14:17:19.400" v="1081" actId="1076"/>
          <ac:spMkLst>
            <pc:docMk/>
            <pc:sldMk cId="1072241396" sldId="332"/>
            <ac:spMk id="12" creationId="{FE4E27C3-7D24-B344-6951-2CD879784DE5}"/>
          </ac:spMkLst>
        </pc:spChg>
        <pc:spChg chg="mod">
          <ac:chgData name="Luke Clark" userId="S::uz21827@bristol.ac.uk::268b94e1-645a-481a-8ff7-dcac1699411b" providerId="AD" clId="Web-{B82A17A2-A8EE-BCAF-B44C-8EE584155308}" dt="2025-03-31T14:17:19.400" v="1082" actId="1076"/>
          <ac:spMkLst>
            <pc:docMk/>
            <pc:sldMk cId="1072241396" sldId="332"/>
            <ac:spMk id="16" creationId="{D022E67E-6FE7-D663-B3C1-00051BC37E13}"/>
          </ac:spMkLst>
        </pc:spChg>
        <pc:picChg chg="add">
          <ac:chgData name="Luke Clark" userId="S::uz21827@bristol.ac.uk::268b94e1-645a-481a-8ff7-dcac1699411b" providerId="AD" clId="Web-{B82A17A2-A8EE-BCAF-B44C-8EE584155308}" dt="2025-03-31T14:06:30.923" v="1023"/>
          <ac:picMkLst>
            <pc:docMk/>
            <pc:sldMk cId="1072241396" sldId="332"/>
            <ac:picMk id="5" creationId="{CFCC25BA-9A3C-CA42-5237-2428957ABEBF}"/>
          </ac:picMkLst>
        </pc:picChg>
      </pc:sldChg>
      <pc:sldChg chg="addSp">
        <pc:chgData name="Luke Clark" userId="S::uz21827@bristol.ac.uk::268b94e1-645a-481a-8ff7-dcac1699411b" providerId="AD" clId="Web-{B82A17A2-A8EE-BCAF-B44C-8EE584155308}" dt="2025-03-31T14:07:00.627" v="1051"/>
        <pc:sldMkLst>
          <pc:docMk/>
          <pc:sldMk cId="1088984833" sldId="333"/>
        </pc:sldMkLst>
        <pc:spChg chg="add">
          <ac:chgData name="Luke Clark" userId="S::uz21827@bristol.ac.uk::268b94e1-645a-481a-8ff7-dcac1699411b" providerId="AD" clId="Web-{B82A17A2-A8EE-BCAF-B44C-8EE584155308}" dt="2025-03-31T14:07:00.596" v="1050"/>
          <ac:spMkLst>
            <pc:docMk/>
            <pc:sldMk cId="1088984833" sldId="333"/>
            <ac:spMk id="4" creationId="{7D9F3591-6F2D-CA36-803A-53B673B9C697}"/>
          </ac:spMkLst>
        </pc:spChg>
        <pc:picChg chg="add">
          <ac:chgData name="Luke Clark" userId="S::uz21827@bristol.ac.uk::268b94e1-645a-481a-8ff7-dcac1699411b" providerId="AD" clId="Web-{B82A17A2-A8EE-BCAF-B44C-8EE584155308}" dt="2025-03-31T14:07:00.627" v="1051"/>
          <ac:picMkLst>
            <pc:docMk/>
            <pc:sldMk cId="1088984833" sldId="333"/>
            <ac:picMk id="11" creationId="{5FBED2C8-3EB8-18BA-5183-0745AE1FF562}"/>
          </ac:picMkLst>
        </pc:picChg>
      </pc:sldChg>
    </pc:docChg>
  </pc:docChgLst>
  <pc:docChgLst>
    <pc:chgData name="Benjy Bream" userId="90f932f2-03d7-4b26-a5b4-5c1be3cd2239" providerId="ADAL" clId="{F2423494-8B0F-7243-AFCA-FE142D83D9F1}"/>
    <pc:docChg chg="undo redo custSel addSld delSld modSld sldOrd modMainMaster">
      <pc:chgData name="Benjy Bream" userId="90f932f2-03d7-4b26-a5b4-5c1be3cd2239" providerId="ADAL" clId="{F2423494-8B0F-7243-AFCA-FE142D83D9F1}" dt="2025-03-31T15:58:35.051" v="11286" actId="1076"/>
      <pc:docMkLst>
        <pc:docMk/>
      </pc:docMkLst>
      <pc:sldChg chg="modSp">
        <pc:chgData name="Benjy Bream" userId="90f932f2-03d7-4b26-a5b4-5c1be3cd2239" providerId="ADAL" clId="{F2423494-8B0F-7243-AFCA-FE142D83D9F1}" dt="2025-03-27T15:31:58.647" v="2424"/>
        <pc:sldMkLst>
          <pc:docMk/>
          <pc:sldMk cId="665219316" sldId="285"/>
        </pc:sldMkLst>
      </pc:sldChg>
      <pc:sldChg chg="modSp ord">
        <pc:chgData name="Benjy Bream" userId="90f932f2-03d7-4b26-a5b4-5c1be3cd2239" providerId="ADAL" clId="{F2423494-8B0F-7243-AFCA-FE142D83D9F1}" dt="2025-03-28T17:12:04.233" v="9365" actId="20578"/>
        <pc:sldMkLst>
          <pc:docMk/>
          <pc:sldMk cId="1887469495" sldId="296"/>
        </pc:sldMkLst>
        <pc:spChg chg="mod">
          <ac:chgData name="Benjy Bream" userId="90f932f2-03d7-4b26-a5b4-5c1be3cd2239" providerId="ADAL" clId="{F2423494-8B0F-7243-AFCA-FE142D83D9F1}" dt="2025-03-27T15:31:58.647" v="2424"/>
          <ac:spMkLst>
            <pc:docMk/>
            <pc:sldMk cId="1887469495" sldId="296"/>
            <ac:spMk id="2" creationId="{6A7BC1F5-42D2-6EFD-94DF-DA6617B8268E}"/>
          </ac:spMkLst>
        </pc:spChg>
        <pc:spChg chg="mod">
          <ac:chgData name="Benjy Bream" userId="90f932f2-03d7-4b26-a5b4-5c1be3cd2239" providerId="ADAL" clId="{F2423494-8B0F-7243-AFCA-FE142D83D9F1}" dt="2025-03-27T15:31:58.647" v="2424"/>
          <ac:spMkLst>
            <pc:docMk/>
            <pc:sldMk cId="1887469495" sldId="296"/>
            <ac:spMk id="3" creationId="{24CFBD80-1F31-DB01-79B0-811F2B8FA394}"/>
          </ac:spMkLst>
        </pc:spChg>
      </pc:sldChg>
      <pc:sldChg chg="addSp delSp modSp mod modShow">
        <pc:chgData name="Benjy Bream" userId="90f932f2-03d7-4b26-a5b4-5c1be3cd2239" providerId="ADAL" clId="{F2423494-8B0F-7243-AFCA-FE142D83D9F1}" dt="2025-03-31T14:18:01.934" v="9994" actId="729"/>
        <pc:sldMkLst>
          <pc:docMk/>
          <pc:sldMk cId="4010999596" sldId="298"/>
        </pc:sldMkLst>
        <pc:spChg chg="add del mod">
          <ac:chgData name="Benjy Bream" userId="90f932f2-03d7-4b26-a5b4-5c1be3cd2239" providerId="ADAL" clId="{F2423494-8B0F-7243-AFCA-FE142D83D9F1}" dt="2025-03-27T18:07:29.389" v="4648" actId="20577"/>
          <ac:spMkLst>
            <pc:docMk/>
            <pc:sldMk cId="4010999596" sldId="298"/>
            <ac:spMk id="8" creationId="{16017D7C-931D-A79A-12AA-D878831D2A88}"/>
          </ac:spMkLst>
        </pc:spChg>
        <pc:spChg chg="add mod">
          <ac:chgData name="Benjy Bream" userId="90f932f2-03d7-4b26-a5b4-5c1be3cd2239" providerId="ADAL" clId="{F2423494-8B0F-7243-AFCA-FE142D83D9F1}" dt="2025-03-28T11:47:30.615" v="6987" actId="1076"/>
          <ac:spMkLst>
            <pc:docMk/>
            <pc:sldMk cId="4010999596" sldId="298"/>
            <ac:spMk id="10" creationId="{69DBC3DA-F6DC-AD8B-CDE6-E684D5FF41B0}"/>
          </ac:spMkLst>
        </pc:spChg>
        <pc:spChg chg="add mod">
          <ac:chgData name="Benjy Bream" userId="90f932f2-03d7-4b26-a5b4-5c1be3cd2239" providerId="ADAL" clId="{F2423494-8B0F-7243-AFCA-FE142D83D9F1}" dt="2025-03-28T11:47:30.615" v="6987" actId="1076"/>
          <ac:spMkLst>
            <pc:docMk/>
            <pc:sldMk cId="4010999596" sldId="298"/>
            <ac:spMk id="14" creationId="{E7B77894-8941-C67F-18A4-7128336B9BCF}"/>
          </ac:spMkLst>
        </pc:spChg>
        <pc:spChg chg="add mod">
          <ac:chgData name="Benjy Bream" userId="90f932f2-03d7-4b26-a5b4-5c1be3cd2239" providerId="ADAL" clId="{F2423494-8B0F-7243-AFCA-FE142D83D9F1}" dt="2025-03-27T19:00:17.780" v="4815" actId="14100"/>
          <ac:spMkLst>
            <pc:docMk/>
            <pc:sldMk cId="4010999596" sldId="298"/>
            <ac:spMk id="21" creationId="{D86B6AF1-5B76-445E-18BC-8692E1DEB272}"/>
          </ac:spMkLst>
        </pc:spChg>
        <pc:picChg chg="add mod">
          <ac:chgData name="Benjy Bream" userId="90f932f2-03d7-4b26-a5b4-5c1be3cd2239" providerId="ADAL" clId="{F2423494-8B0F-7243-AFCA-FE142D83D9F1}" dt="2025-03-27T18:59:37.412" v="4777" actId="1076"/>
          <ac:picMkLst>
            <pc:docMk/>
            <pc:sldMk cId="4010999596" sldId="298"/>
            <ac:picMk id="13" creationId="{C49681A3-62F3-6F0A-A63F-8A7C3E7A21B3}"/>
          </ac:picMkLst>
        </pc:picChg>
      </pc:sldChg>
      <pc:sldChg chg="modSp mod modNotesTx">
        <pc:chgData name="Benjy Bream" userId="90f932f2-03d7-4b26-a5b4-5c1be3cd2239" providerId="ADAL" clId="{F2423494-8B0F-7243-AFCA-FE142D83D9F1}" dt="2025-03-28T16:31:13.799" v="8969" actId="1036"/>
        <pc:sldMkLst>
          <pc:docMk/>
          <pc:sldMk cId="551603108" sldId="301"/>
        </pc:sldMkLst>
        <pc:spChg chg="mod">
          <ac:chgData name="Benjy Bream" userId="90f932f2-03d7-4b26-a5b4-5c1be3cd2239" providerId="ADAL" clId="{F2423494-8B0F-7243-AFCA-FE142D83D9F1}" dt="2025-03-25T17:21:13.641" v="50" actId="20577"/>
          <ac:spMkLst>
            <pc:docMk/>
            <pc:sldMk cId="551603108" sldId="301"/>
            <ac:spMk id="2" creationId="{50651042-C6AE-8C6C-9D45-4D0A49EF8CDE}"/>
          </ac:spMkLst>
        </pc:spChg>
      </pc:sldChg>
      <pc:sldChg chg="modSp">
        <pc:chgData name="Benjy Bream" userId="90f932f2-03d7-4b26-a5b4-5c1be3cd2239" providerId="ADAL" clId="{F2423494-8B0F-7243-AFCA-FE142D83D9F1}" dt="2025-03-27T15:31:58.647" v="2424"/>
        <pc:sldMkLst>
          <pc:docMk/>
          <pc:sldMk cId="2183351160" sldId="304"/>
        </pc:sldMkLst>
        <pc:spChg chg="mod">
          <ac:chgData name="Benjy Bream" userId="90f932f2-03d7-4b26-a5b4-5c1be3cd2239" providerId="ADAL" clId="{F2423494-8B0F-7243-AFCA-FE142D83D9F1}" dt="2025-03-27T15:31:58.647" v="2424"/>
          <ac:spMkLst>
            <pc:docMk/>
            <pc:sldMk cId="2183351160" sldId="304"/>
            <ac:spMk id="2" creationId="{AA821FD7-C9E1-2010-CBDD-F72B018C6166}"/>
          </ac:spMkLst>
        </pc:spChg>
      </pc:sldChg>
      <pc:sldChg chg="modSp">
        <pc:chgData name="Benjy Bream" userId="90f932f2-03d7-4b26-a5b4-5c1be3cd2239" providerId="ADAL" clId="{F2423494-8B0F-7243-AFCA-FE142D83D9F1}" dt="2025-03-27T15:31:58.647" v="2424"/>
        <pc:sldMkLst>
          <pc:docMk/>
          <pc:sldMk cId="2711470394" sldId="305"/>
        </pc:sldMkLst>
      </pc:sldChg>
      <pc:sldChg chg="addSp delSp modSp mod modNotesTx">
        <pc:chgData name="Benjy Bream" userId="90f932f2-03d7-4b26-a5b4-5c1be3cd2239" providerId="ADAL" clId="{F2423494-8B0F-7243-AFCA-FE142D83D9F1}" dt="2025-03-31T14:23:47.782" v="10037" actId="1036"/>
        <pc:sldMkLst>
          <pc:docMk/>
          <pc:sldMk cId="20227411" sldId="316"/>
        </pc:sldMkLst>
        <pc:spChg chg="mod">
          <ac:chgData name="Benjy Bream" userId="90f932f2-03d7-4b26-a5b4-5c1be3cd2239" providerId="ADAL" clId="{F2423494-8B0F-7243-AFCA-FE142D83D9F1}" dt="2025-03-27T17:50:27.048" v="3951" actId="113"/>
          <ac:spMkLst>
            <pc:docMk/>
            <pc:sldMk cId="20227411" sldId="316"/>
            <ac:spMk id="2" creationId="{E1F1FDCD-C0E2-5D88-1CDF-892EA1A60A17}"/>
          </ac:spMkLst>
        </pc:spChg>
        <pc:spChg chg="mod">
          <ac:chgData name="Benjy Bream" userId="90f932f2-03d7-4b26-a5b4-5c1be3cd2239" providerId="ADAL" clId="{F2423494-8B0F-7243-AFCA-FE142D83D9F1}" dt="2025-03-31T14:23:41.507" v="10028" actId="1076"/>
          <ac:spMkLst>
            <pc:docMk/>
            <pc:sldMk cId="20227411" sldId="316"/>
            <ac:spMk id="4" creationId="{A1B2CC9B-6DB9-7EA8-9E66-28CCB40DC813}"/>
          </ac:spMkLst>
        </pc:spChg>
        <pc:spChg chg="add mod">
          <ac:chgData name="Benjy Bream" userId="90f932f2-03d7-4b26-a5b4-5c1be3cd2239" providerId="ADAL" clId="{F2423494-8B0F-7243-AFCA-FE142D83D9F1}" dt="2025-03-26T12:07:37.567" v="1188" actId="1076"/>
          <ac:spMkLst>
            <pc:docMk/>
            <pc:sldMk cId="20227411" sldId="316"/>
            <ac:spMk id="12" creationId="{E4CB8B71-21F9-4A26-D5BA-8AA80E96FEF8}"/>
          </ac:spMkLst>
        </pc:spChg>
        <pc:spChg chg="add mod">
          <ac:chgData name="Benjy Bream" userId="90f932f2-03d7-4b26-a5b4-5c1be3cd2239" providerId="ADAL" clId="{F2423494-8B0F-7243-AFCA-FE142D83D9F1}" dt="2025-03-26T12:06:16.900" v="1178" actId="166"/>
          <ac:spMkLst>
            <pc:docMk/>
            <pc:sldMk cId="20227411" sldId="316"/>
            <ac:spMk id="24" creationId="{74872B73-817A-CE02-3315-3B60120EF4BE}"/>
          </ac:spMkLst>
        </pc:spChg>
        <pc:spChg chg="add mod">
          <ac:chgData name="Benjy Bream" userId="90f932f2-03d7-4b26-a5b4-5c1be3cd2239" providerId="ADAL" clId="{F2423494-8B0F-7243-AFCA-FE142D83D9F1}" dt="2025-03-31T14:23:47.782" v="10037" actId="1036"/>
          <ac:spMkLst>
            <pc:docMk/>
            <pc:sldMk cId="20227411" sldId="316"/>
            <ac:spMk id="43" creationId="{EE6C609D-C10B-B0A1-5BC2-0E662796AA2E}"/>
          </ac:spMkLst>
        </pc:spChg>
        <pc:spChg chg="add mod">
          <ac:chgData name="Benjy Bream" userId="90f932f2-03d7-4b26-a5b4-5c1be3cd2239" providerId="ADAL" clId="{F2423494-8B0F-7243-AFCA-FE142D83D9F1}" dt="2025-03-31T14:23:47.782" v="10037" actId="1036"/>
          <ac:spMkLst>
            <pc:docMk/>
            <pc:sldMk cId="20227411" sldId="316"/>
            <ac:spMk id="44" creationId="{867D0E38-1B46-23E7-CF28-3818D7818601}"/>
          </ac:spMkLst>
        </pc:spChg>
        <pc:spChg chg="add mod">
          <ac:chgData name="Benjy Bream" userId="90f932f2-03d7-4b26-a5b4-5c1be3cd2239" providerId="ADAL" clId="{F2423494-8B0F-7243-AFCA-FE142D83D9F1}" dt="2025-03-31T14:23:47.782" v="10037" actId="1036"/>
          <ac:spMkLst>
            <pc:docMk/>
            <pc:sldMk cId="20227411" sldId="316"/>
            <ac:spMk id="47" creationId="{C7677A75-FE9C-755B-FA6B-A74CE577DE19}"/>
          </ac:spMkLst>
        </pc:spChg>
        <pc:spChg chg="add mod">
          <ac:chgData name="Benjy Bream" userId="90f932f2-03d7-4b26-a5b4-5c1be3cd2239" providerId="ADAL" clId="{F2423494-8B0F-7243-AFCA-FE142D83D9F1}" dt="2025-03-31T14:23:47.782" v="10037" actId="1036"/>
          <ac:spMkLst>
            <pc:docMk/>
            <pc:sldMk cId="20227411" sldId="316"/>
            <ac:spMk id="48" creationId="{71A5A4CE-B75B-AAD3-C2F6-BBA5F913ACF2}"/>
          </ac:spMkLst>
        </pc:spChg>
        <pc:spChg chg="add mod">
          <ac:chgData name="Benjy Bream" userId="90f932f2-03d7-4b26-a5b4-5c1be3cd2239" providerId="ADAL" clId="{F2423494-8B0F-7243-AFCA-FE142D83D9F1}" dt="2025-03-31T14:23:47.782" v="10037" actId="1036"/>
          <ac:spMkLst>
            <pc:docMk/>
            <pc:sldMk cId="20227411" sldId="316"/>
            <ac:spMk id="49" creationId="{F0451195-8952-32C3-D3E1-9E80B2CA66C2}"/>
          </ac:spMkLst>
        </pc:spChg>
        <pc:spChg chg="add mod">
          <ac:chgData name="Benjy Bream" userId="90f932f2-03d7-4b26-a5b4-5c1be3cd2239" providerId="ADAL" clId="{F2423494-8B0F-7243-AFCA-FE142D83D9F1}" dt="2025-03-26T12:06:55.783" v="1187" actId="404"/>
          <ac:spMkLst>
            <pc:docMk/>
            <pc:sldMk cId="20227411" sldId="316"/>
            <ac:spMk id="59" creationId="{4589F67D-B997-C6ED-062A-3F1E8521E2F2}"/>
          </ac:spMkLst>
        </pc:spChg>
        <pc:picChg chg="add mod modCrop">
          <ac:chgData name="Benjy Bream" userId="90f932f2-03d7-4b26-a5b4-5c1be3cd2239" providerId="ADAL" clId="{F2423494-8B0F-7243-AFCA-FE142D83D9F1}" dt="2025-03-26T12:06:04.761" v="1175" actId="1076"/>
          <ac:picMkLst>
            <pc:docMk/>
            <pc:sldMk cId="20227411" sldId="316"/>
            <ac:picMk id="14" creationId="{A79BA6AD-2DB7-1A61-A8E1-6560C67D5D03}"/>
          </ac:picMkLst>
        </pc:picChg>
        <pc:picChg chg="add mod">
          <ac:chgData name="Benjy Bream" userId="90f932f2-03d7-4b26-a5b4-5c1be3cd2239" providerId="ADAL" clId="{F2423494-8B0F-7243-AFCA-FE142D83D9F1}" dt="2025-03-26T12:06:08.375" v="1176" actId="14100"/>
          <ac:picMkLst>
            <pc:docMk/>
            <pc:sldMk cId="20227411" sldId="316"/>
            <ac:picMk id="31" creationId="{319217FF-4B95-85AC-422C-17257ADDDE6E}"/>
          </ac:picMkLst>
        </pc:picChg>
        <pc:cxnChg chg="add mod">
          <ac:chgData name="Benjy Bream" userId="90f932f2-03d7-4b26-a5b4-5c1be3cd2239" providerId="ADAL" clId="{F2423494-8B0F-7243-AFCA-FE142D83D9F1}" dt="2025-03-31T14:23:47.782" v="10037" actId="1036"/>
          <ac:cxnSpMkLst>
            <pc:docMk/>
            <pc:sldMk cId="20227411" sldId="316"/>
            <ac:cxnSpMk id="41" creationId="{D73D48FA-90CA-5DEE-A17D-9113457E31EC}"/>
          </ac:cxnSpMkLst>
        </pc:cxnChg>
        <pc:cxnChg chg="add mod">
          <ac:chgData name="Benjy Bream" userId="90f932f2-03d7-4b26-a5b4-5c1be3cd2239" providerId="ADAL" clId="{F2423494-8B0F-7243-AFCA-FE142D83D9F1}" dt="2025-03-31T14:23:47.782" v="10037" actId="1036"/>
          <ac:cxnSpMkLst>
            <pc:docMk/>
            <pc:sldMk cId="20227411" sldId="316"/>
            <ac:cxnSpMk id="42" creationId="{A87C9637-9D18-A228-D6A1-E66EB66291BA}"/>
          </ac:cxnSpMkLst>
        </pc:cxnChg>
        <pc:cxnChg chg="add mod">
          <ac:chgData name="Benjy Bream" userId="90f932f2-03d7-4b26-a5b4-5c1be3cd2239" providerId="ADAL" clId="{F2423494-8B0F-7243-AFCA-FE142D83D9F1}" dt="2025-03-31T14:23:47.782" v="10037" actId="1036"/>
          <ac:cxnSpMkLst>
            <pc:docMk/>
            <pc:sldMk cId="20227411" sldId="316"/>
            <ac:cxnSpMk id="45" creationId="{AEA4A157-0F5A-0759-2A9E-376451B4117A}"/>
          </ac:cxnSpMkLst>
        </pc:cxnChg>
        <pc:cxnChg chg="add mod">
          <ac:chgData name="Benjy Bream" userId="90f932f2-03d7-4b26-a5b4-5c1be3cd2239" providerId="ADAL" clId="{F2423494-8B0F-7243-AFCA-FE142D83D9F1}" dt="2025-03-31T14:23:47.782" v="10037" actId="1036"/>
          <ac:cxnSpMkLst>
            <pc:docMk/>
            <pc:sldMk cId="20227411" sldId="316"/>
            <ac:cxnSpMk id="46" creationId="{168C1F90-B330-97D5-C254-EFB86D558080}"/>
          </ac:cxnSpMkLst>
        </pc:cxnChg>
      </pc:sldChg>
      <pc:sldChg chg="addSp delSp modSp mod modNotesTx">
        <pc:chgData name="Benjy Bream" userId="90f932f2-03d7-4b26-a5b4-5c1be3cd2239" providerId="ADAL" clId="{F2423494-8B0F-7243-AFCA-FE142D83D9F1}" dt="2025-03-31T14:25:55.609" v="10083" actId="1035"/>
        <pc:sldMkLst>
          <pc:docMk/>
          <pc:sldMk cId="731220308" sldId="317"/>
        </pc:sldMkLst>
        <pc:spChg chg="add mod">
          <ac:chgData name="Benjy Bream" userId="90f932f2-03d7-4b26-a5b4-5c1be3cd2239" providerId="ADAL" clId="{F2423494-8B0F-7243-AFCA-FE142D83D9F1}" dt="2025-03-31T14:20:45.492" v="9995" actId="1076"/>
          <ac:spMkLst>
            <pc:docMk/>
            <pc:sldMk cId="731220308" sldId="317"/>
            <ac:spMk id="3" creationId="{8047D2DB-8CAF-3913-B154-1FF40CCE2860}"/>
          </ac:spMkLst>
        </pc:spChg>
        <pc:spChg chg="add mod">
          <ac:chgData name="Benjy Bream" userId="90f932f2-03d7-4b26-a5b4-5c1be3cd2239" providerId="ADAL" clId="{F2423494-8B0F-7243-AFCA-FE142D83D9F1}" dt="2025-03-27T17:48:49.332" v="3923" actId="1076"/>
          <ac:spMkLst>
            <pc:docMk/>
            <pc:sldMk cId="731220308" sldId="317"/>
            <ac:spMk id="41" creationId="{86F29CB2-5BD6-B35A-241F-0591F095A192}"/>
          </ac:spMkLst>
        </pc:spChg>
        <pc:spChg chg="add mod">
          <ac:chgData name="Benjy Bream" userId="90f932f2-03d7-4b26-a5b4-5c1be3cd2239" providerId="ADAL" clId="{F2423494-8B0F-7243-AFCA-FE142D83D9F1}" dt="2025-03-31T14:25:55.609" v="10083" actId="1035"/>
          <ac:spMkLst>
            <pc:docMk/>
            <pc:sldMk cId="731220308" sldId="317"/>
            <ac:spMk id="53" creationId="{00F8E210-E538-2370-85CF-AB47FB2EAFA8}"/>
          </ac:spMkLst>
        </pc:spChg>
        <pc:graphicFrameChg chg="add mod modGraphic">
          <ac:chgData name="Benjy Bream" userId="90f932f2-03d7-4b26-a5b4-5c1be3cd2239" providerId="ADAL" clId="{F2423494-8B0F-7243-AFCA-FE142D83D9F1}" dt="2025-03-27T14:18:21.420" v="1957" actId="20577"/>
          <ac:graphicFrameMkLst>
            <pc:docMk/>
            <pc:sldMk cId="731220308" sldId="317"/>
            <ac:graphicFrameMk id="44" creationId="{1E554291-0AC2-62DE-A89D-1E829D493257}"/>
          </ac:graphicFrameMkLst>
        </pc:graphicFrameChg>
        <pc:picChg chg="add mod">
          <ac:chgData name="Benjy Bream" userId="90f932f2-03d7-4b26-a5b4-5c1be3cd2239" providerId="ADAL" clId="{F2423494-8B0F-7243-AFCA-FE142D83D9F1}" dt="2025-03-31T14:25:55.609" v="10083" actId="1035"/>
          <ac:picMkLst>
            <pc:docMk/>
            <pc:sldMk cId="731220308" sldId="317"/>
            <ac:picMk id="6" creationId="{06B5947F-42C2-CA44-2539-FAF95ED1D4DD}"/>
          </ac:picMkLst>
        </pc:picChg>
      </pc:sldChg>
      <pc:sldChg chg="addSp delSp modSp mod">
        <pc:chgData name="Benjy Bream" userId="90f932f2-03d7-4b26-a5b4-5c1be3cd2239" providerId="ADAL" clId="{F2423494-8B0F-7243-AFCA-FE142D83D9F1}" dt="2025-03-31T14:30:27.250" v="10123" actId="1035"/>
        <pc:sldMkLst>
          <pc:docMk/>
          <pc:sldMk cId="3547128513" sldId="318"/>
        </pc:sldMkLst>
        <pc:spChg chg="mod">
          <ac:chgData name="Benjy Bream" userId="90f932f2-03d7-4b26-a5b4-5c1be3cd2239" providerId="ADAL" clId="{F2423494-8B0F-7243-AFCA-FE142D83D9F1}" dt="2025-03-31T14:29:43.664" v="10085" actId="1076"/>
          <ac:spMkLst>
            <pc:docMk/>
            <pc:sldMk cId="3547128513" sldId="318"/>
            <ac:spMk id="3" creationId="{CF095DAE-74C7-568E-4CE9-6FE2BD0D1047}"/>
          </ac:spMkLst>
        </pc:spChg>
        <pc:spChg chg="add del mod">
          <ac:chgData name="Benjy Bream" userId="90f932f2-03d7-4b26-a5b4-5c1be3cd2239" providerId="ADAL" clId="{F2423494-8B0F-7243-AFCA-FE142D83D9F1}" dt="2025-03-31T13:41:27.211" v="9810" actId="478"/>
          <ac:spMkLst>
            <pc:docMk/>
            <pc:sldMk cId="3547128513" sldId="318"/>
            <ac:spMk id="5" creationId="{6BDB31C0-7263-E8DA-3F1A-979B6CD7D3BA}"/>
          </ac:spMkLst>
        </pc:spChg>
        <pc:spChg chg="add mod">
          <ac:chgData name="Benjy Bream" userId="90f932f2-03d7-4b26-a5b4-5c1be3cd2239" providerId="ADAL" clId="{F2423494-8B0F-7243-AFCA-FE142D83D9F1}" dt="2025-03-31T13:44:19.944" v="9821" actId="14100"/>
          <ac:spMkLst>
            <pc:docMk/>
            <pc:sldMk cId="3547128513" sldId="318"/>
            <ac:spMk id="7" creationId="{9D3EB587-4407-5BE1-6B60-1FBE10931B4A}"/>
          </ac:spMkLst>
        </pc:spChg>
        <pc:spChg chg="add mod">
          <ac:chgData name="Benjy Bream" userId="90f932f2-03d7-4b26-a5b4-5c1be3cd2239" providerId="ADAL" clId="{F2423494-8B0F-7243-AFCA-FE142D83D9F1}" dt="2025-03-31T13:47:51.026" v="9845" actId="1076"/>
          <ac:spMkLst>
            <pc:docMk/>
            <pc:sldMk cId="3547128513" sldId="318"/>
            <ac:spMk id="12" creationId="{520CA71C-C4E1-9A27-F19A-7D58E4D1EEAA}"/>
          </ac:spMkLst>
        </pc:spChg>
        <pc:spChg chg="add mod">
          <ac:chgData name="Benjy Bream" userId="90f932f2-03d7-4b26-a5b4-5c1be3cd2239" providerId="ADAL" clId="{F2423494-8B0F-7243-AFCA-FE142D83D9F1}" dt="2025-03-31T14:29:56.085" v="10086" actId="20577"/>
          <ac:spMkLst>
            <pc:docMk/>
            <pc:sldMk cId="3547128513" sldId="318"/>
            <ac:spMk id="13" creationId="{8E62AF56-AD20-9EBB-DF91-6856B159C845}"/>
          </ac:spMkLst>
        </pc:spChg>
        <pc:graphicFrameChg chg="add mod modGraphic">
          <ac:chgData name="Benjy Bream" userId="90f932f2-03d7-4b26-a5b4-5c1be3cd2239" providerId="ADAL" clId="{F2423494-8B0F-7243-AFCA-FE142D83D9F1}" dt="2025-03-31T14:30:27.250" v="10123" actId="1035"/>
          <ac:graphicFrameMkLst>
            <pc:docMk/>
            <pc:sldMk cId="3547128513" sldId="318"/>
            <ac:graphicFrameMk id="4" creationId="{1C56EF70-FAA9-1686-1619-CE0D2470F8D6}"/>
          </ac:graphicFrameMkLst>
        </pc:graphicFrameChg>
        <pc:picChg chg="del">
          <ac:chgData name="Benjy Bream" userId="90f932f2-03d7-4b26-a5b4-5c1be3cd2239" providerId="ADAL" clId="{F2423494-8B0F-7243-AFCA-FE142D83D9F1}" dt="2025-03-31T13:17:57.016" v="9652" actId="478"/>
          <ac:picMkLst>
            <pc:docMk/>
            <pc:sldMk cId="3547128513" sldId="318"/>
            <ac:picMk id="2" creationId="{A02C7200-EDE4-6C94-E9F8-AB143C787307}"/>
          </ac:picMkLst>
        </pc:picChg>
        <pc:picChg chg="add del mod">
          <ac:chgData name="Benjy Bream" userId="90f932f2-03d7-4b26-a5b4-5c1be3cd2239" providerId="ADAL" clId="{F2423494-8B0F-7243-AFCA-FE142D83D9F1}" dt="2025-03-31T13:41:19.780" v="9807" actId="478"/>
          <ac:picMkLst>
            <pc:docMk/>
            <pc:sldMk cId="3547128513" sldId="318"/>
            <ac:picMk id="10" creationId="{F2F02E31-B7C3-855E-9918-109AB31C7B9D}"/>
          </ac:picMkLst>
        </pc:picChg>
        <pc:picChg chg="add mod">
          <ac:chgData name="Benjy Bream" userId="90f932f2-03d7-4b26-a5b4-5c1be3cd2239" providerId="ADAL" clId="{F2423494-8B0F-7243-AFCA-FE142D83D9F1}" dt="2025-03-31T14:30:19.705" v="10112" actId="1035"/>
          <ac:picMkLst>
            <pc:docMk/>
            <pc:sldMk cId="3547128513" sldId="318"/>
            <ac:picMk id="11" creationId="{057CF9C4-19C1-076E-62ED-59567CE27530}"/>
          </ac:picMkLst>
        </pc:picChg>
      </pc:sldChg>
      <pc:sldChg chg="modSp mod">
        <pc:chgData name="Benjy Bream" userId="90f932f2-03d7-4b26-a5b4-5c1be3cd2239" providerId="ADAL" clId="{F2423494-8B0F-7243-AFCA-FE142D83D9F1}" dt="2025-03-31T14:49:04.190" v="10225" actId="207"/>
        <pc:sldMkLst>
          <pc:docMk/>
          <pc:sldMk cId="3018514313" sldId="319"/>
        </pc:sldMkLst>
        <pc:graphicFrameChg chg="modGraphic">
          <ac:chgData name="Benjy Bream" userId="90f932f2-03d7-4b26-a5b4-5c1be3cd2239" providerId="ADAL" clId="{F2423494-8B0F-7243-AFCA-FE142D83D9F1}" dt="2025-03-31T14:49:04.190" v="10225" actId="207"/>
          <ac:graphicFrameMkLst>
            <pc:docMk/>
            <pc:sldMk cId="3018514313" sldId="319"/>
            <ac:graphicFrameMk id="7" creationId="{B6D18F09-B5CF-B865-8A11-F9521902D194}"/>
          </ac:graphicFrameMkLst>
        </pc:graphicFrameChg>
      </pc:sldChg>
      <pc:sldChg chg="addSp delSp modSp mod ord modAnim modNotesTx">
        <pc:chgData name="Benjy Bream" userId="90f932f2-03d7-4b26-a5b4-5c1be3cd2239" providerId="ADAL" clId="{F2423494-8B0F-7243-AFCA-FE142D83D9F1}" dt="2025-03-31T15:48:09.464" v="11282" actId="20577"/>
        <pc:sldMkLst>
          <pc:docMk/>
          <pc:sldMk cId="597225255" sldId="320"/>
        </pc:sldMkLst>
        <pc:spChg chg="del mod">
          <ac:chgData name="Benjy Bream" userId="90f932f2-03d7-4b26-a5b4-5c1be3cd2239" providerId="ADAL" clId="{F2423494-8B0F-7243-AFCA-FE142D83D9F1}" dt="2025-03-31T14:52:05.855" v="10270" actId="478"/>
          <ac:spMkLst>
            <pc:docMk/>
            <pc:sldMk cId="597225255" sldId="320"/>
            <ac:spMk id="2" creationId="{088A5E4A-FD4B-0A0B-32FE-E0ACACA5AB11}"/>
          </ac:spMkLst>
        </pc:spChg>
        <pc:spChg chg="add mod">
          <ac:chgData name="Benjy Bream" userId="90f932f2-03d7-4b26-a5b4-5c1be3cd2239" providerId="ADAL" clId="{F2423494-8B0F-7243-AFCA-FE142D83D9F1}" dt="2025-03-31T14:52:44.145" v="10279" actId="1076"/>
          <ac:spMkLst>
            <pc:docMk/>
            <pc:sldMk cId="597225255" sldId="320"/>
            <ac:spMk id="4" creationId="{E9C45DB8-528D-1ECF-D87D-993EC8016DFC}"/>
          </ac:spMkLst>
        </pc:spChg>
        <pc:spChg chg="mod">
          <ac:chgData name="Benjy Bream" userId="90f932f2-03d7-4b26-a5b4-5c1be3cd2239" providerId="ADAL" clId="{F2423494-8B0F-7243-AFCA-FE142D83D9F1}" dt="2025-03-31T14:52:32.824" v="10277" actId="20577"/>
          <ac:spMkLst>
            <pc:docMk/>
            <pc:sldMk cId="597225255" sldId="320"/>
            <ac:spMk id="5" creationId="{BD61E986-8881-DA5C-D38A-12620C90B9AC}"/>
          </ac:spMkLst>
        </pc:spChg>
        <pc:spChg chg="add del mod">
          <ac:chgData name="Benjy Bream" userId="90f932f2-03d7-4b26-a5b4-5c1be3cd2239" providerId="ADAL" clId="{F2423494-8B0F-7243-AFCA-FE142D83D9F1}" dt="2025-03-31T14:52:07.653" v="10271" actId="478"/>
          <ac:spMkLst>
            <pc:docMk/>
            <pc:sldMk cId="597225255" sldId="320"/>
            <ac:spMk id="10" creationId="{D6388233-122A-333B-C107-7D3EF83C24B5}"/>
          </ac:spMkLst>
        </pc:spChg>
        <pc:picChg chg="add mod">
          <ac:chgData name="Benjy Bream" userId="90f932f2-03d7-4b26-a5b4-5c1be3cd2239" providerId="ADAL" clId="{F2423494-8B0F-7243-AFCA-FE142D83D9F1}" dt="2025-03-31T15:21:21.538" v="10637" actId="14100"/>
          <ac:picMkLst>
            <pc:docMk/>
            <pc:sldMk cId="597225255" sldId="320"/>
            <ac:picMk id="3" creationId="{35ACE01D-F32D-DD29-5E9E-4A5ADAB8B427}"/>
          </ac:picMkLst>
        </pc:picChg>
        <pc:picChg chg="mod">
          <ac:chgData name="Benjy Bream" userId="90f932f2-03d7-4b26-a5b4-5c1be3cd2239" providerId="ADAL" clId="{F2423494-8B0F-7243-AFCA-FE142D83D9F1}" dt="2025-03-30T18:54:45.322" v="9634"/>
          <ac:picMkLst>
            <pc:docMk/>
            <pc:sldMk cId="597225255" sldId="320"/>
            <ac:picMk id="4" creationId="{9DCA51E8-6E15-131E-1F98-368CAD5E465A}"/>
          </ac:picMkLst>
        </pc:picChg>
        <pc:picChg chg="mod">
          <ac:chgData name="Benjy Bream" userId="90f932f2-03d7-4b26-a5b4-5c1be3cd2239" providerId="ADAL" clId="{F2423494-8B0F-7243-AFCA-FE142D83D9F1}" dt="2025-03-31T15:34:39.480" v="11014"/>
          <ac:picMkLst>
            <pc:docMk/>
            <pc:sldMk cId="597225255" sldId="320"/>
            <ac:picMk id="6" creationId="{9A456EC9-84CE-110C-C1F7-06AF81A2F864}"/>
          </ac:picMkLst>
        </pc:picChg>
      </pc:sldChg>
      <pc:sldChg chg="addSp delSp modSp del mod">
        <pc:chgData name="Benjy Bream" userId="90f932f2-03d7-4b26-a5b4-5c1be3cd2239" providerId="ADAL" clId="{F2423494-8B0F-7243-AFCA-FE142D83D9F1}" dt="2025-03-27T15:33:28.616" v="2430" actId="2696"/>
        <pc:sldMkLst>
          <pc:docMk/>
          <pc:sldMk cId="507901477" sldId="322"/>
        </pc:sldMkLst>
      </pc:sldChg>
      <pc:sldChg chg="mod modShow">
        <pc:chgData name="Benjy Bream" userId="90f932f2-03d7-4b26-a5b4-5c1be3cd2239" providerId="ADAL" clId="{F2423494-8B0F-7243-AFCA-FE142D83D9F1}" dt="2025-03-31T14:39:21.548" v="10168" actId="729"/>
        <pc:sldMkLst>
          <pc:docMk/>
          <pc:sldMk cId="1328824528" sldId="323"/>
        </pc:sldMkLst>
      </pc:sldChg>
      <pc:sldChg chg="modSp mod">
        <pc:chgData name="Benjy Bream" userId="90f932f2-03d7-4b26-a5b4-5c1be3cd2239" providerId="ADAL" clId="{F2423494-8B0F-7243-AFCA-FE142D83D9F1}" dt="2025-03-27T17:50:03.930" v="3937" actId="207"/>
        <pc:sldMkLst>
          <pc:docMk/>
          <pc:sldMk cId="1290637183" sldId="325"/>
        </pc:sldMkLst>
        <pc:spChg chg="mod">
          <ac:chgData name="Benjy Bream" userId="90f932f2-03d7-4b26-a5b4-5c1be3cd2239" providerId="ADAL" clId="{F2423494-8B0F-7243-AFCA-FE142D83D9F1}" dt="2025-03-27T17:50:03.930" v="3937" actId="207"/>
          <ac:spMkLst>
            <pc:docMk/>
            <pc:sldMk cId="1290637183" sldId="325"/>
            <ac:spMk id="2" creationId="{5D35F8BD-826A-AB49-FA4E-7249B8544364}"/>
          </ac:spMkLst>
        </pc:spChg>
      </pc:sldChg>
      <pc:sldChg chg="modSp mod">
        <pc:chgData name="Benjy Bream" userId="90f932f2-03d7-4b26-a5b4-5c1be3cd2239" providerId="ADAL" clId="{F2423494-8B0F-7243-AFCA-FE142D83D9F1}" dt="2025-03-27T17:50:13.406" v="3943" actId="1076"/>
        <pc:sldMkLst>
          <pc:docMk/>
          <pc:sldMk cId="404087919" sldId="326"/>
        </pc:sldMkLst>
        <pc:spChg chg="mod">
          <ac:chgData name="Benjy Bream" userId="90f932f2-03d7-4b26-a5b4-5c1be3cd2239" providerId="ADAL" clId="{F2423494-8B0F-7243-AFCA-FE142D83D9F1}" dt="2025-03-27T17:50:11.547" v="3941" actId="113"/>
          <ac:spMkLst>
            <pc:docMk/>
            <pc:sldMk cId="404087919" sldId="326"/>
            <ac:spMk id="2" creationId="{9C3FCCA7-50F2-233D-EE56-36AF1FC9F499}"/>
          </ac:spMkLst>
        </pc:spChg>
        <pc:graphicFrameChg chg="modGraphic">
          <ac:chgData name="Benjy Bream" userId="90f932f2-03d7-4b26-a5b4-5c1be3cd2239" providerId="ADAL" clId="{F2423494-8B0F-7243-AFCA-FE142D83D9F1}" dt="2025-03-27T17:50:09.476" v="3940" actId="14734"/>
          <ac:graphicFrameMkLst>
            <pc:docMk/>
            <pc:sldMk cId="404087919" sldId="326"/>
            <ac:graphicFrameMk id="11" creationId="{9976DA99-1C62-BD7C-C3C1-6A7740B09880}"/>
          </ac:graphicFrameMkLst>
        </pc:graphicFrameChg>
      </pc:sldChg>
      <pc:sldChg chg="addSp delSp modSp new mod modClrScheme chgLayout">
        <pc:chgData name="Benjy Bream" userId="90f932f2-03d7-4b26-a5b4-5c1be3cd2239" providerId="ADAL" clId="{F2423494-8B0F-7243-AFCA-FE142D83D9F1}" dt="2025-03-27T15:50:36.049" v="2962" actId="1076"/>
        <pc:sldMkLst>
          <pc:docMk/>
          <pc:sldMk cId="4082856827" sldId="328"/>
        </pc:sldMkLst>
      </pc:sldChg>
      <pc:sldChg chg="addSp delSp modSp new mod">
        <pc:chgData name="Benjy Bream" userId="90f932f2-03d7-4b26-a5b4-5c1be3cd2239" providerId="ADAL" clId="{F2423494-8B0F-7243-AFCA-FE142D83D9F1}" dt="2025-03-28T17:11:51.835" v="9364" actId="1076"/>
        <pc:sldMkLst>
          <pc:docMk/>
          <pc:sldMk cId="2497296497" sldId="329"/>
        </pc:sldMkLst>
        <pc:spChg chg="add mod">
          <ac:chgData name="Benjy Bream" userId="90f932f2-03d7-4b26-a5b4-5c1be3cd2239" providerId="ADAL" clId="{F2423494-8B0F-7243-AFCA-FE142D83D9F1}" dt="2025-03-27T18:07:53.852" v="4673" actId="1076"/>
          <ac:spMkLst>
            <pc:docMk/>
            <pc:sldMk cId="2497296497" sldId="329"/>
            <ac:spMk id="5" creationId="{51DA22F0-4656-C749-4285-24074ED2F0F4}"/>
          </ac:spMkLst>
        </pc:spChg>
        <pc:spChg chg="add mod">
          <ac:chgData name="Benjy Bream" userId="90f932f2-03d7-4b26-a5b4-5c1be3cd2239" providerId="ADAL" clId="{F2423494-8B0F-7243-AFCA-FE142D83D9F1}" dt="2025-03-27T18:08:02.430" v="4676" actId="1076"/>
          <ac:spMkLst>
            <pc:docMk/>
            <pc:sldMk cId="2497296497" sldId="329"/>
            <ac:spMk id="6" creationId="{227AD25C-03D1-B4F1-BEF4-146540629268}"/>
          </ac:spMkLst>
        </pc:spChg>
        <pc:spChg chg="add mod">
          <ac:chgData name="Benjy Bream" userId="90f932f2-03d7-4b26-a5b4-5c1be3cd2239" providerId="ADAL" clId="{F2423494-8B0F-7243-AFCA-FE142D83D9F1}" dt="2025-03-27T18:09:13.013" v="4728"/>
          <ac:spMkLst>
            <pc:docMk/>
            <pc:sldMk cId="2497296497" sldId="329"/>
            <ac:spMk id="8" creationId="{6178B65E-016B-BCA5-9BD0-CCEE5BCF9D72}"/>
          </ac:spMkLst>
        </pc:spChg>
        <pc:spChg chg="add mod">
          <ac:chgData name="Benjy Bream" userId="90f932f2-03d7-4b26-a5b4-5c1be3cd2239" providerId="ADAL" clId="{F2423494-8B0F-7243-AFCA-FE142D83D9F1}" dt="2025-03-28T17:11:51.835" v="9364" actId="1076"/>
          <ac:spMkLst>
            <pc:docMk/>
            <pc:sldMk cId="2497296497" sldId="329"/>
            <ac:spMk id="10" creationId="{BE5026E1-A1B8-86F9-9B15-643FC924E846}"/>
          </ac:spMkLst>
        </pc:spChg>
        <pc:picChg chg="add mod">
          <ac:chgData name="Benjy Bream" userId="90f932f2-03d7-4b26-a5b4-5c1be3cd2239" providerId="ADAL" clId="{F2423494-8B0F-7243-AFCA-FE142D83D9F1}" dt="2025-03-27T18:07:55.164" v="4674" actId="1076"/>
          <ac:picMkLst>
            <pc:docMk/>
            <pc:sldMk cId="2497296497" sldId="329"/>
            <ac:picMk id="4" creationId="{F2AA29F6-21A5-90C1-A3F5-0BFB4B14EA3B}"/>
          </ac:picMkLst>
        </pc:picChg>
      </pc:sldChg>
      <pc:sldChg chg="addSp delSp modSp add mod ord modNotesTx">
        <pc:chgData name="Benjy Bream" userId="90f932f2-03d7-4b26-a5b4-5c1be3cd2239" providerId="ADAL" clId="{F2423494-8B0F-7243-AFCA-FE142D83D9F1}" dt="2025-03-31T14:53:03.782" v="10280" actId="20577"/>
        <pc:sldMkLst>
          <pc:docMk/>
          <pc:sldMk cId="1586604154" sldId="330"/>
        </pc:sldMkLst>
        <pc:spChg chg="mod">
          <ac:chgData name="Benjy Bream" userId="90f932f2-03d7-4b26-a5b4-5c1be3cd2239" providerId="ADAL" clId="{F2423494-8B0F-7243-AFCA-FE142D83D9F1}" dt="2025-03-31T14:12:24.265" v="9931" actId="14100"/>
          <ac:spMkLst>
            <pc:docMk/>
            <pc:sldMk cId="1586604154" sldId="330"/>
            <ac:spMk id="3" creationId="{73B89055-B87A-FEA6-4514-C256D966D67A}"/>
          </ac:spMkLst>
        </pc:spChg>
        <pc:spChg chg="mod">
          <ac:chgData name="Benjy Bream" userId="90f932f2-03d7-4b26-a5b4-5c1be3cd2239" providerId="ADAL" clId="{F2423494-8B0F-7243-AFCA-FE142D83D9F1}" dt="2025-03-31T14:43:23.246" v="10192" actId="20577"/>
          <ac:spMkLst>
            <pc:docMk/>
            <pc:sldMk cId="1586604154" sldId="330"/>
            <ac:spMk id="5" creationId="{E3E0A446-E31E-B2A0-55EF-20C163FE78A6}"/>
          </ac:spMkLst>
        </pc:spChg>
        <pc:spChg chg="del mod">
          <ac:chgData name="Benjy Bream" userId="90f932f2-03d7-4b26-a5b4-5c1be3cd2239" providerId="ADAL" clId="{F2423494-8B0F-7243-AFCA-FE142D83D9F1}" dt="2025-03-31T14:44:25.200" v="10200" actId="478"/>
          <ac:spMkLst>
            <pc:docMk/>
            <pc:sldMk cId="1586604154" sldId="330"/>
            <ac:spMk id="6" creationId="{18980ACA-949F-22A3-7995-951C7F550386}"/>
          </ac:spMkLst>
        </pc:spChg>
        <pc:spChg chg="add del mod">
          <ac:chgData name="Benjy Bream" userId="90f932f2-03d7-4b26-a5b4-5c1be3cd2239" providerId="ADAL" clId="{F2423494-8B0F-7243-AFCA-FE142D83D9F1}" dt="2025-03-31T14:44:20.259" v="10198" actId="478"/>
          <ac:spMkLst>
            <pc:docMk/>
            <pc:sldMk cId="1586604154" sldId="330"/>
            <ac:spMk id="7" creationId="{AB86494B-9194-104A-D806-7AB584AFFA04}"/>
          </ac:spMkLst>
        </pc:spChg>
        <pc:spChg chg="del mod">
          <ac:chgData name="Benjy Bream" userId="90f932f2-03d7-4b26-a5b4-5c1be3cd2239" providerId="ADAL" clId="{F2423494-8B0F-7243-AFCA-FE142D83D9F1}" dt="2025-03-31T14:11:52.129" v="9924" actId="478"/>
          <ac:spMkLst>
            <pc:docMk/>
            <pc:sldMk cId="1586604154" sldId="330"/>
            <ac:spMk id="8" creationId="{73DCBA0E-3718-937E-7C28-05B07A19CAA4}"/>
          </ac:spMkLst>
        </pc:spChg>
        <pc:spChg chg="add mod">
          <ac:chgData name="Benjy Bream" userId="90f932f2-03d7-4b26-a5b4-5c1be3cd2239" providerId="ADAL" clId="{F2423494-8B0F-7243-AFCA-FE142D83D9F1}" dt="2025-03-31T13:24:55.555" v="9774" actId="1076"/>
          <ac:spMkLst>
            <pc:docMk/>
            <pc:sldMk cId="1586604154" sldId="330"/>
            <ac:spMk id="9" creationId="{448B1296-D053-8BCC-CFCF-C856D9CF7C91}"/>
          </ac:spMkLst>
        </pc:spChg>
        <pc:spChg chg="add del mod">
          <ac:chgData name="Benjy Bream" userId="90f932f2-03d7-4b26-a5b4-5c1be3cd2239" providerId="ADAL" clId="{F2423494-8B0F-7243-AFCA-FE142D83D9F1}" dt="2025-03-31T14:44:23.317" v="10199" actId="478"/>
          <ac:spMkLst>
            <pc:docMk/>
            <pc:sldMk cId="1586604154" sldId="330"/>
            <ac:spMk id="10" creationId="{837C7F22-B74D-A64A-6692-AE1D362946A2}"/>
          </ac:spMkLst>
        </pc:spChg>
        <pc:spChg chg="add mod">
          <ac:chgData name="Benjy Bream" userId="90f932f2-03d7-4b26-a5b4-5c1be3cd2239" providerId="ADAL" clId="{F2423494-8B0F-7243-AFCA-FE142D83D9F1}" dt="2025-03-31T14:53:03.782" v="10280" actId="20577"/>
          <ac:spMkLst>
            <pc:docMk/>
            <pc:sldMk cId="1586604154" sldId="330"/>
            <ac:spMk id="13" creationId="{65F4B7AB-1D14-E9D8-CDFA-975AB82E0A65}"/>
          </ac:spMkLst>
        </pc:spChg>
        <pc:spChg chg="add del mod">
          <ac:chgData name="Benjy Bream" userId="90f932f2-03d7-4b26-a5b4-5c1be3cd2239" providerId="ADAL" clId="{F2423494-8B0F-7243-AFCA-FE142D83D9F1}" dt="2025-03-31T14:11:58.892" v="9928" actId="478"/>
          <ac:spMkLst>
            <pc:docMk/>
            <pc:sldMk cId="1586604154" sldId="330"/>
            <ac:spMk id="16" creationId="{3C27B9C0-906A-E470-7D36-3325727547EA}"/>
          </ac:spMkLst>
        </pc:spChg>
        <pc:picChg chg="mod">
          <ac:chgData name="Benjy Bream" userId="90f932f2-03d7-4b26-a5b4-5c1be3cd2239" providerId="ADAL" clId="{F2423494-8B0F-7243-AFCA-FE142D83D9F1}" dt="2025-03-31T14:12:18.929" v="9930" actId="1076"/>
          <ac:picMkLst>
            <pc:docMk/>
            <pc:sldMk cId="1586604154" sldId="330"/>
            <ac:picMk id="11" creationId="{E6DC9EC2-F856-91BF-1C7B-ADCD74E480F1}"/>
          </ac:picMkLst>
        </pc:picChg>
        <pc:picChg chg="add mod modCrop">
          <ac:chgData name="Benjy Bream" userId="90f932f2-03d7-4b26-a5b4-5c1be3cd2239" providerId="ADAL" clId="{F2423494-8B0F-7243-AFCA-FE142D83D9F1}" dt="2025-03-31T14:46:56.446" v="10216" actId="1076"/>
          <ac:picMkLst>
            <pc:docMk/>
            <pc:sldMk cId="1586604154" sldId="330"/>
            <ac:picMk id="15" creationId="{B135C9D8-D1EC-F00F-7A23-A909DFEC653E}"/>
          </ac:picMkLst>
        </pc:picChg>
        <pc:picChg chg="add del mod">
          <ac:chgData name="Benjy Bream" userId="90f932f2-03d7-4b26-a5b4-5c1be3cd2239" providerId="ADAL" clId="{F2423494-8B0F-7243-AFCA-FE142D83D9F1}" dt="2025-03-31T14:39:34.550" v="10170" actId="478"/>
          <ac:picMkLst>
            <pc:docMk/>
            <pc:sldMk cId="1586604154" sldId="330"/>
            <ac:picMk id="17" creationId="{7FA867BE-B84E-4D52-8461-D130F6EE84D2}"/>
          </ac:picMkLst>
        </pc:picChg>
      </pc:sldChg>
      <pc:sldChg chg="modNotesTx">
        <pc:chgData name="Benjy Bream" userId="90f932f2-03d7-4b26-a5b4-5c1be3cd2239" providerId="ADAL" clId="{F2423494-8B0F-7243-AFCA-FE142D83D9F1}" dt="2025-03-31T14:48:53.163" v="10224" actId="207"/>
        <pc:sldMkLst>
          <pc:docMk/>
          <pc:sldMk cId="1072241396" sldId="332"/>
        </pc:sldMkLst>
      </pc:sldChg>
      <pc:sldChg chg="addSp delSp modSp add mod ord">
        <pc:chgData name="Benjy Bream" userId="90f932f2-03d7-4b26-a5b4-5c1be3cd2239" providerId="ADAL" clId="{F2423494-8B0F-7243-AFCA-FE142D83D9F1}" dt="2025-03-31T15:50:51.070" v="11285" actId="478"/>
        <pc:sldMkLst>
          <pc:docMk/>
          <pc:sldMk cId="1088984833" sldId="333"/>
        </pc:sldMkLst>
        <pc:spChg chg="mod">
          <ac:chgData name="Benjy Bream" userId="90f932f2-03d7-4b26-a5b4-5c1be3cd2239" providerId="ADAL" clId="{F2423494-8B0F-7243-AFCA-FE142D83D9F1}" dt="2025-03-28T17:12:21.170" v="9391" actId="20577"/>
          <ac:spMkLst>
            <pc:docMk/>
            <pc:sldMk cId="1088984833" sldId="333"/>
            <ac:spMk id="5" creationId="{48C9144F-EF2D-F439-B1C6-8024D8EEA7F2}"/>
          </ac:spMkLst>
        </pc:spChg>
        <pc:spChg chg="mod">
          <ac:chgData name="Benjy Bream" userId="90f932f2-03d7-4b26-a5b4-5c1be3cd2239" providerId="ADAL" clId="{F2423494-8B0F-7243-AFCA-FE142D83D9F1}" dt="2025-03-28T17:12:59.959" v="9528" actId="20577"/>
          <ac:spMkLst>
            <pc:docMk/>
            <pc:sldMk cId="1088984833" sldId="333"/>
            <ac:spMk id="8" creationId="{87C6742B-4E19-AACD-3026-9A9917D4D136}"/>
          </ac:spMkLst>
        </pc:spChg>
        <pc:picChg chg="add del mod">
          <ac:chgData name="Benjy Bream" userId="90f932f2-03d7-4b26-a5b4-5c1be3cd2239" providerId="ADAL" clId="{F2423494-8B0F-7243-AFCA-FE142D83D9F1}" dt="2025-03-31T15:50:51.070" v="11285" actId="478"/>
          <ac:picMkLst>
            <pc:docMk/>
            <pc:sldMk cId="1088984833" sldId="333"/>
            <ac:picMk id="3" creationId="{6A7D1BCC-0C79-EB86-7FB1-E2E0A94B768D}"/>
          </ac:picMkLst>
        </pc:picChg>
        <pc:picChg chg="add mod">
          <ac:chgData name="Benjy Bream" userId="90f932f2-03d7-4b26-a5b4-5c1be3cd2239" providerId="ADAL" clId="{F2423494-8B0F-7243-AFCA-FE142D83D9F1}" dt="2025-03-28T17:12:30.599" v="9394" actId="1076"/>
          <ac:picMkLst>
            <pc:docMk/>
            <pc:sldMk cId="1088984833" sldId="333"/>
            <ac:picMk id="9" creationId="{A47F1EC6-60BE-5533-C93B-DABDADBBE167}"/>
          </ac:picMkLst>
        </pc:picChg>
      </pc:sldChg>
      <pc:sldChg chg="delSp modSp add mod ord modShow">
        <pc:chgData name="Benjy Bream" userId="90f932f2-03d7-4b26-a5b4-5c1be3cd2239" providerId="ADAL" clId="{F2423494-8B0F-7243-AFCA-FE142D83D9F1}" dt="2025-03-31T15:07:36.937" v="10415" actId="20578"/>
        <pc:sldMkLst>
          <pc:docMk/>
          <pc:sldMk cId="327908420" sldId="334"/>
        </pc:sldMkLst>
        <pc:spChg chg="mod">
          <ac:chgData name="Benjy Bream" userId="90f932f2-03d7-4b26-a5b4-5c1be3cd2239" providerId="ADAL" clId="{F2423494-8B0F-7243-AFCA-FE142D83D9F1}" dt="2025-03-31T15:07:20.313" v="10412" actId="20577"/>
          <ac:spMkLst>
            <pc:docMk/>
            <pc:sldMk cId="327908420" sldId="334"/>
            <ac:spMk id="5" creationId="{7600220E-7BC1-DF97-277A-A32C06789A7F}"/>
          </ac:spMkLst>
        </pc:spChg>
        <pc:spChg chg="del">
          <ac:chgData name="Benjy Bream" userId="90f932f2-03d7-4b26-a5b4-5c1be3cd2239" providerId="ADAL" clId="{F2423494-8B0F-7243-AFCA-FE142D83D9F1}" dt="2025-03-31T14:43:49.563" v="10193" actId="478"/>
          <ac:spMkLst>
            <pc:docMk/>
            <pc:sldMk cId="327908420" sldId="334"/>
            <ac:spMk id="6" creationId="{3569E9D3-1633-5F27-48A0-C8A9278E9F87}"/>
          </ac:spMkLst>
        </pc:spChg>
        <pc:spChg chg="del mod">
          <ac:chgData name="Benjy Bream" userId="90f932f2-03d7-4b26-a5b4-5c1be3cd2239" providerId="ADAL" clId="{F2423494-8B0F-7243-AFCA-FE142D83D9F1}" dt="2025-03-31T14:43:53.602" v="10195" actId="478"/>
          <ac:spMkLst>
            <pc:docMk/>
            <pc:sldMk cId="327908420" sldId="334"/>
            <ac:spMk id="7" creationId="{C5A164EF-E2EA-28A3-93B7-A74162D0D136}"/>
          </ac:spMkLst>
        </pc:spChg>
        <pc:spChg chg="mod">
          <ac:chgData name="Benjy Bream" userId="90f932f2-03d7-4b26-a5b4-5c1be3cd2239" providerId="ADAL" clId="{F2423494-8B0F-7243-AFCA-FE142D83D9F1}" dt="2025-03-31T14:54:46.736" v="10368" actId="20577"/>
          <ac:spMkLst>
            <pc:docMk/>
            <pc:sldMk cId="327908420" sldId="334"/>
            <ac:spMk id="10" creationId="{6812349A-5494-D90B-CB72-C5E1E21FD22D}"/>
          </ac:spMkLst>
        </pc:spChg>
        <pc:spChg chg="del">
          <ac:chgData name="Benjy Bream" userId="90f932f2-03d7-4b26-a5b4-5c1be3cd2239" providerId="ADAL" clId="{F2423494-8B0F-7243-AFCA-FE142D83D9F1}" dt="2025-03-31T14:43:49.563" v="10193" actId="478"/>
          <ac:spMkLst>
            <pc:docMk/>
            <pc:sldMk cId="327908420" sldId="334"/>
            <ac:spMk id="13" creationId="{4C4C5949-7EB4-B524-D81E-5C058A1FE54B}"/>
          </ac:spMkLst>
        </pc:spChg>
        <pc:picChg chg="del">
          <ac:chgData name="Benjy Bream" userId="90f932f2-03d7-4b26-a5b4-5c1be3cd2239" providerId="ADAL" clId="{F2423494-8B0F-7243-AFCA-FE142D83D9F1}" dt="2025-03-31T14:43:49.563" v="10193" actId="478"/>
          <ac:picMkLst>
            <pc:docMk/>
            <pc:sldMk cId="327908420" sldId="334"/>
            <ac:picMk id="15" creationId="{1E32D0DB-C884-1709-4E28-7D9A34BB57FA}"/>
          </ac:picMkLst>
        </pc:picChg>
      </pc:sldChg>
      <pc:sldChg chg="addSp delSp modSp add mod ord">
        <pc:chgData name="Benjy Bream" userId="90f932f2-03d7-4b26-a5b4-5c1be3cd2239" providerId="ADAL" clId="{F2423494-8B0F-7243-AFCA-FE142D83D9F1}" dt="2025-03-31T15:58:35.051" v="11286" actId="1076"/>
        <pc:sldMkLst>
          <pc:docMk/>
          <pc:sldMk cId="3957215811" sldId="335"/>
        </pc:sldMkLst>
        <pc:spChg chg="add mod">
          <ac:chgData name="Benjy Bream" userId="90f932f2-03d7-4b26-a5b4-5c1be3cd2239" providerId="ADAL" clId="{F2423494-8B0F-7243-AFCA-FE142D83D9F1}" dt="2025-03-31T15:10:58.276" v="10475" actId="122"/>
          <ac:spMkLst>
            <pc:docMk/>
            <pc:sldMk cId="3957215811" sldId="335"/>
            <ac:spMk id="2" creationId="{0C0DCB1B-D607-8460-CDD0-7BC855388F9E}"/>
          </ac:spMkLst>
        </pc:spChg>
        <pc:spChg chg="add mod">
          <ac:chgData name="Benjy Bream" userId="90f932f2-03d7-4b26-a5b4-5c1be3cd2239" providerId="ADAL" clId="{F2423494-8B0F-7243-AFCA-FE142D83D9F1}" dt="2025-03-31T15:10:58.276" v="10475" actId="122"/>
          <ac:spMkLst>
            <pc:docMk/>
            <pc:sldMk cId="3957215811" sldId="335"/>
            <ac:spMk id="4" creationId="{087593C0-9E50-3373-9BA6-489EF9193C28}"/>
          </ac:spMkLst>
        </pc:spChg>
        <pc:spChg chg="mod">
          <ac:chgData name="Benjy Bream" userId="90f932f2-03d7-4b26-a5b4-5c1be3cd2239" providerId="ADAL" clId="{F2423494-8B0F-7243-AFCA-FE142D83D9F1}" dt="2025-03-31T15:12:39.395" v="10532" actId="1076"/>
          <ac:spMkLst>
            <pc:docMk/>
            <pc:sldMk cId="3957215811" sldId="335"/>
            <ac:spMk id="5" creationId="{9B669B10-E038-9856-465C-10FF3B1837A0}"/>
          </ac:spMkLst>
        </pc:spChg>
        <pc:spChg chg="add mod">
          <ac:chgData name="Benjy Bream" userId="90f932f2-03d7-4b26-a5b4-5c1be3cd2239" providerId="ADAL" clId="{F2423494-8B0F-7243-AFCA-FE142D83D9F1}" dt="2025-03-31T15:19:38.770" v="10636" actId="1076"/>
          <ac:spMkLst>
            <pc:docMk/>
            <pc:sldMk cId="3957215811" sldId="335"/>
            <ac:spMk id="6" creationId="{A94E7989-99A5-EA35-AB41-3D2AF391A129}"/>
          </ac:spMkLst>
        </pc:spChg>
        <pc:spChg chg="add mod">
          <ac:chgData name="Benjy Bream" userId="90f932f2-03d7-4b26-a5b4-5c1be3cd2239" providerId="ADAL" clId="{F2423494-8B0F-7243-AFCA-FE142D83D9F1}" dt="2025-03-31T15:12:42.958" v="10535"/>
          <ac:spMkLst>
            <pc:docMk/>
            <pc:sldMk cId="3957215811" sldId="335"/>
            <ac:spMk id="7" creationId="{36CCE7C6-3D6C-D8DD-35F2-DF0C1604E3E2}"/>
          </ac:spMkLst>
        </pc:spChg>
        <pc:spChg chg="add mod">
          <ac:chgData name="Benjy Bream" userId="90f932f2-03d7-4b26-a5b4-5c1be3cd2239" providerId="ADAL" clId="{F2423494-8B0F-7243-AFCA-FE142D83D9F1}" dt="2025-03-31T15:13:15.552" v="10633" actId="1076"/>
          <ac:spMkLst>
            <pc:docMk/>
            <pc:sldMk cId="3957215811" sldId="335"/>
            <ac:spMk id="8" creationId="{DE03A9CA-1443-218B-68F4-19713E635F56}"/>
          </ac:spMkLst>
        </pc:spChg>
        <pc:spChg chg="mod">
          <ac:chgData name="Benjy Bream" userId="90f932f2-03d7-4b26-a5b4-5c1be3cd2239" providerId="ADAL" clId="{F2423494-8B0F-7243-AFCA-FE142D83D9F1}" dt="2025-03-31T15:19:36.104" v="10635" actId="1076"/>
          <ac:spMkLst>
            <pc:docMk/>
            <pc:sldMk cId="3957215811" sldId="335"/>
            <ac:spMk id="9" creationId="{EF240F74-20A9-2EFC-EB3D-DA4547481AB5}"/>
          </ac:spMkLst>
        </pc:spChg>
        <pc:spChg chg="mod">
          <ac:chgData name="Benjy Bream" userId="90f932f2-03d7-4b26-a5b4-5c1be3cd2239" providerId="ADAL" clId="{F2423494-8B0F-7243-AFCA-FE142D83D9F1}" dt="2025-03-31T15:11:15.361" v="10476" actId="14100"/>
          <ac:spMkLst>
            <pc:docMk/>
            <pc:sldMk cId="3957215811" sldId="335"/>
            <ac:spMk id="13" creationId="{57DD21AA-B3E0-35B8-C0FF-1C3B36E4E316}"/>
          </ac:spMkLst>
        </pc:spChg>
        <pc:picChg chg="mod">
          <ac:chgData name="Benjy Bream" userId="90f932f2-03d7-4b26-a5b4-5c1be3cd2239" providerId="ADAL" clId="{F2423494-8B0F-7243-AFCA-FE142D83D9F1}" dt="2025-03-31T15:58:35.051" v="11286" actId="1076"/>
          <ac:picMkLst>
            <pc:docMk/>
            <pc:sldMk cId="3957215811" sldId="335"/>
            <ac:picMk id="14" creationId="{C23D5C3E-E81E-59BE-CC6F-0EE0609D3691}"/>
          </ac:picMkLst>
        </pc:picChg>
        <pc:picChg chg="del">
          <ac:chgData name="Benjy Bream" userId="90f932f2-03d7-4b26-a5b4-5c1be3cd2239" providerId="ADAL" clId="{F2423494-8B0F-7243-AFCA-FE142D83D9F1}" dt="2025-03-31T15:01:49.539" v="10382" actId="478"/>
          <ac:picMkLst>
            <pc:docMk/>
            <pc:sldMk cId="3957215811" sldId="335"/>
            <ac:picMk id="15" creationId="{AB7FB59A-71DB-9ED3-38B5-F8EB9C34093A}"/>
          </ac:picMkLst>
        </pc:picChg>
      </pc:sldChg>
      <pc:sldChg chg="new del">
        <pc:chgData name="Benjy Bream" userId="90f932f2-03d7-4b26-a5b4-5c1be3cd2239" providerId="ADAL" clId="{F2423494-8B0F-7243-AFCA-FE142D83D9F1}" dt="2025-03-31T15:48:27.560" v="11284" actId="2696"/>
        <pc:sldMkLst>
          <pc:docMk/>
          <pc:sldMk cId="2258924330" sldId="336"/>
        </pc:sldMkLst>
      </pc:sldChg>
      <pc:sldMasterChg chg="addSp modSldLayout">
        <pc:chgData name="Benjy Bream" userId="90f932f2-03d7-4b26-a5b4-5c1be3cd2239" providerId="ADAL" clId="{F2423494-8B0F-7243-AFCA-FE142D83D9F1}" dt="2025-03-27T15:31:58.647" v="2424"/>
        <pc:sldMasterMkLst>
          <pc:docMk/>
          <pc:sldMasterMk cId="586575428" sldId="2147483728"/>
        </pc:sldMasterMkLst>
        <pc:spChg chg="add">
          <ac:chgData name="Benjy Bream" userId="90f932f2-03d7-4b26-a5b4-5c1be3cd2239" providerId="ADAL" clId="{F2423494-8B0F-7243-AFCA-FE142D83D9F1}" dt="2025-03-27T15:31:58.647" v="2424"/>
          <ac:spMkLst>
            <pc:docMk/>
            <pc:sldMasterMk cId="586575428" sldId="2147483728"/>
            <ac:spMk id="7" creationId="{9F70BF7D-0E0C-BEEF-EEBA-CF9672A7D99A}"/>
          </ac:spMkLst>
        </pc:spChg>
        <pc:spChg chg="add">
          <ac:chgData name="Benjy Bream" userId="90f932f2-03d7-4b26-a5b4-5c1be3cd2239" providerId="ADAL" clId="{F2423494-8B0F-7243-AFCA-FE142D83D9F1}" dt="2025-03-27T15:31:58.647" v="2424"/>
          <ac:spMkLst>
            <pc:docMk/>
            <pc:sldMasterMk cId="586575428" sldId="2147483728"/>
            <ac:spMk id="8" creationId="{2A4A87E0-B8CF-5FBD-AC57-1AA950957F26}"/>
          </ac:spMkLst>
        </pc:spChg>
        <pc:sldLayoutChg chg="addSp">
          <pc:chgData name="Benjy Bream" userId="90f932f2-03d7-4b26-a5b4-5c1be3cd2239" providerId="ADAL" clId="{F2423494-8B0F-7243-AFCA-FE142D83D9F1}" dt="2025-03-27T15:31:58.647" v="2424"/>
          <pc:sldLayoutMkLst>
            <pc:docMk/>
            <pc:sldMasterMk cId="586575428" sldId="2147483728"/>
            <pc:sldLayoutMk cId="4261767136" sldId="2147483729"/>
          </pc:sldLayoutMkLst>
          <pc:spChg chg="add">
            <ac:chgData name="Benjy Bream" userId="90f932f2-03d7-4b26-a5b4-5c1be3cd2239" providerId="ADAL" clId="{F2423494-8B0F-7243-AFCA-FE142D83D9F1}" dt="2025-03-27T15:31:58.647" v="2424"/>
            <ac:spMkLst>
              <pc:docMk/>
              <pc:sldMasterMk cId="586575428" sldId="2147483728"/>
              <pc:sldLayoutMk cId="4261767136" sldId="2147483729"/>
              <ac:spMk id="7" creationId="{34D2797D-5DB9-01EC-AB9A-2F7A2612E102}"/>
            </ac:spMkLst>
          </pc:spChg>
          <pc:spChg chg="add">
            <ac:chgData name="Benjy Bream" userId="90f932f2-03d7-4b26-a5b4-5c1be3cd2239" providerId="ADAL" clId="{F2423494-8B0F-7243-AFCA-FE142D83D9F1}" dt="2025-03-27T15:31:58.647" v="2424"/>
            <ac:spMkLst>
              <pc:docMk/>
              <pc:sldMasterMk cId="586575428" sldId="2147483728"/>
              <pc:sldLayoutMk cId="4261767136" sldId="2147483729"/>
              <ac:spMk id="8" creationId="{E42D09F3-B482-5BEB-D329-29A4C01C5885}"/>
            </ac:spMkLst>
          </pc:spChg>
          <pc:spChg chg="add">
            <ac:chgData name="Benjy Bream" userId="90f932f2-03d7-4b26-a5b4-5c1be3cd2239" providerId="ADAL" clId="{F2423494-8B0F-7243-AFCA-FE142D83D9F1}" dt="2025-03-27T15:31:58.647" v="2424"/>
            <ac:spMkLst>
              <pc:docMk/>
              <pc:sldMasterMk cId="586575428" sldId="2147483728"/>
              <pc:sldLayoutMk cId="4261767136" sldId="2147483729"/>
              <ac:spMk id="9" creationId="{E63B10CD-B60F-27DE-4C95-CD45970B3343}"/>
            </ac:spMkLst>
          </pc:spChg>
          <pc:spChg chg="add">
            <ac:chgData name="Benjy Bream" userId="90f932f2-03d7-4b26-a5b4-5c1be3cd2239" providerId="ADAL" clId="{F2423494-8B0F-7243-AFCA-FE142D83D9F1}" dt="2025-03-27T15:31:58.647" v="2424"/>
            <ac:spMkLst>
              <pc:docMk/>
              <pc:sldMasterMk cId="586575428" sldId="2147483728"/>
              <pc:sldLayoutMk cId="4261767136" sldId="2147483729"/>
              <ac:spMk id="10" creationId="{D53D6C87-E168-81F1-6551-B9E0A25AC7B8}"/>
            </ac:spMkLst>
          </pc:spChg>
        </pc:sldLayoutChg>
        <pc:sldLayoutChg chg="addSp">
          <pc:chgData name="Benjy Bream" userId="90f932f2-03d7-4b26-a5b4-5c1be3cd2239" providerId="ADAL" clId="{F2423494-8B0F-7243-AFCA-FE142D83D9F1}" dt="2025-03-27T15:31:58.647" v="2424"/>
          <pc:sldLayoutMkLst>
            <pc:docMk/>
            <pc:sldMasterMk cId="586575428" sldId="2147483728"/>
            <pc:sldLayoutMk cId="3028447451" sldId="2147483731"/>
          </pc:sldLayoutMkLst>
          <pc:spChg chg="add">
            <ac:chgData name="Benjy Bream" userId="90f932f2-03d7-4b26-a5b4-5c1be3cd2239" providerId="ADAL" clId="{F2423494-8B0F-7243-AFCA-FE142D83D9F1}" dt="2025-03-27T15:31:58.647" v="2424"/>
            <ac:spMkLst>
              <pc:docMk/>
              <pc:sldMasterMk cId="586575428" sldId="2147483728"/>
              <pc:sldLayoutMk cId="3028447451" sldId="2147483731"/>
              <ac:spMk id="7" creationId="{BE78C9A6-F27A-C256-EA0B-EF6BA24267EC}"/>
            </ac:spMkLst>
          </pc:spChg>
        </pc:sldLayoutChg>
      </pc:sldMasterChg>
    </pc:docChg>
  </pc:docChgLst>
  <pc:docChgLst>
    <pc:chgData name="Alastair Kirkwood" userId="S::rw20805@bristol.ac.uk::12433adf-9312-4f4c-87e4-abef67100c8b" providerId="AD" clId="Web-{C086D409-D5A5-CE0B-92B9-13E712CE341B}"/>
    <pc:docChg chg="modSld">
      <pc:chgData name="Alastair Kirkwood" userId="S::rw20805@bristol.ac.uk::12433adf-9312-4f4c-87e4-abef67100c8b" providerId="AD" clId="Web-{C086D409-D5A5-CE0B-92B9-13E712CE341B}" dt="2025-03-28T11:48:36.725" v="66" actId="20577"/>
      <pc:docMkLst>
        <pc:docMk/>
      </pc:docMkLst>
      <pc:sldChg chg="modSp">
        <pc:chgData name="Alastair Kirkwood" userId="S::rw20805@bristol.ac.uk::12433adf-9312-4f4c-87e4-abef67100c8b" providerId="AD" clId="Web-{C086D409-D5A5-CE0B-92B9-13E712CE341B}" dt="2025-03-28T11:48:15.287" v="57"/>
        <pc:sldMkLst>
          <pc:docMk/>
          <pc:sldMk cId="3547128513" sldId="318"/>
        </pc:sldMkLst>
        <pc:graphicFrameChg chg="mod modGraphic">
          <ac:chgData name="Alastair Kirkwood" userId="S::rw20805@bristol.ac.uk::12433adf-9312-4f4c-87e4-abef67100c8b" providerId="AD" clId="Web-{C086D409-D5A5-CE0B-92B9-13E712CE341B}" dt="2025-03-28T11:48:15.287" v="57"/>
          <ac:graphicFrameMkLst>
            <pc:docMk/>
            <pc:sldMk cId="3547128513" sldId="318"/>
            <ac:graphicFrameMk id="4" creationId="{1C56EF70-FAA9-1686-1619-CE0D2470F8D6}"/>
          </ac:graphicFrameMkLst>
        </pc:graphicFrameChg>
      </pc:sldChg>
      <pc:sldChg chg="addSp delSp modSp">
        <pc:chgData name="Alastair Kirkwood" userId="S::rw20805@bristol.ac.uk::12433adf-9312-4f4c-87e4-abef67100c8b" providerId="AD" clId="Web-{C086D409-D5A5-CE0B-92B9-13E712CE341B}" dt="2025-03-28T11:48:36.725" v="66" actId="20577"/>
        <pc:sldMkLst>
          <pc:docMk/>
          <pc:sldMk cId="2497296497" sldId="329"/>
        </pc:sldMkLst>
        <pc:spChg chg="mod">
          <ac:chgData name="Alastair Kirkwood" userId="S::rw20805@bristol.ac.uk::12433adf-9312-4f4c-87e4-abef67100c8b" providerId="AD" clId="Web-{C086D409-D5A5-CE0B-92B9-13E712CE341B}" dt="2025-03-28T11:48:19.193" v="59" actId="1076"/>
          <ac:spMkLst>
            <pc:docMk/>
            <pc:sldMk cId="2497296497" sldId="329"/>
            <ac:spMk id="6" creationId="{227AD25C-03D1-B4F1-BEF4-146540629268}"/>
          </ac:spMkLst>
        </pc:spChg>
        <pc:spChg chg="add mod">
          <ac:chgData name="Alastair Kirkwood" userId="S::rw20805@bristol.ac.uk::12433adf-9312-4f4c-87e4-abef67100c8b" providerId="AD" clId="Web-{C086D409-D5A5-CE0B-92B9-13E712CE341B}" dt="2025-03-28T11:48:36.725" v="66" actId="20577"/>
          <ac:spMkLst>
            <pc:docMk/>
            <pc:sldMk cId="2497296497" sldId="329"/>
            <ac:spMk id="7" creationId="{AF244AC0-62EA-F335-A4FA-B7308137A6D9}"/>
          </ac:spMkLst>
        </pc:spChg>
        <pc:picChg chg="add mod">
          <ac:chgData name="Alastair Kirkwood" userId="S::rw20805@bristol.ac.uk::12433adf-9312-4f4c-87e4-abef67100c8b" providerId="AD" clId="Web-{C086D409-D5A5-CE0B-92B9-13E712CE341B}" dt="2025-03-28T11:41:57.836" v="3" actId="1076"/>
          <ac:picMkLst>
            <pc:docMk/>
            <pc:sldMk cId="2497296497" sldId="329"/>
            <ac:picMk id="2" creationId="{F1D2AB34-8C02-4C58-B075-B3F4E59AB574}"/>
          </ac:picMkLst>
        </pc:picChg>
      </pc:sldChg>
    </pc:docChg>
  </pc:docChgLst>
  <pc:docChgLst>
    <pc:chgData name="Benjy Bream" userId="S::dj21566@bristol.ac.uk::90f932f2-03d7-4b26-a5b4-5c1be3cd2239" providerId="AD" clId="Web-{EEB72AE5-4906-6F05-D2A3-60C5EF3608A4}"/>
    <pc:docChg chg="modSld">
      <pc:chgData name="Benjy Bream" userId="S::dj21566@bristol.ac.uk::90f932f2-03d7-4b26-a5b4-5c1be3cd2239" providerId="AD" clId="Web-{EEB72AE5-4906-6F05-D2A3-60C5EF3608A4}" dt="2025-03-25T17:19:25.553" v="7" actId="1076"/>
      <pc:docMkLst>
        <pc:docMk/>
      </pc:docMkLst>
      <pc:sldChg chg="modSp">
        <pc:chgData name="Benjy Bream" userId="S::dj21566@bristol.ac.uk::90f932f2-03d7-4b26-a5b4-5c1be3cd2239" providerId="AD" clId="Web-{EEB72AE5-4906-6F05-D2A3-60C5EF3608A4}" dt="2025-03-25T17:19:25.553" v="7" actId="1076"/>
        <pc:sldMkLst>
          <pc:docMk/>
          <pc:sldMk cId="2562269303" sldId="300"/>
        </pc:sldMkLst>
      </pc:sldChg>
    </pc:docChg>
  </pc:docChgLst>
  <pc:docChgLst>
    <pc:chgData name="Benjy Bream" userId="S::dj21566@bristol.ac.uk::90f932f2-03d7-4b26-a5b4-5c1be3cd2239" providerId="AD" clId="Web-{B90D5ADD-1083-9FEF-EBB1-FFE4EC88D15B}"/>
    <pc:docChg chg="modSld">
      <pc:chgData name="Benjy Bream" userId="S::dj21566@bristol.ac.uk::90f932f2-03d7-4b26-a5b4-5c1be3cd2239" providerId="AD" clId="Web-{B90D5ADD-1083-9FEF-EBB1-FFE4EC88D15B}" dt="2025-03-25T17:21:37.818" v="13" actId="20577"/>
      <pc:docMkLst>
        <pc:docMk/>
      </pc:docMkLst>
      <pc:sldChg chg="modSp">
        <pc:chgData name="Benjy Bream" userId="S::dj21566@bristol.ac.uk::90f932f2-03d7-4b26-a5b4-5c1be3cd2239" providerId="AD" clId="Web-{B90D5ADD-1083-9FEF-EBB1-FFE4EC88D15B}" dt="2025-03-25T17:21:37.818" v="13" actId="20577"/>
        <pc:sldMkLst>
          <pc:docMk/>
          <pc:sldMk cId="3899961691" sldId="282"/>
        </pc:sldMkLst>
        <pc:spChg chg="mod">
          <ac:chgData name="Benjy Bream" userId="S::dj21566@bristol.ac.uk::90f932f2-03d7-4b26-a5b4-5c1be3cd2239" providerId="AD" clId="Web-{B90D5ADD-1083-9FEF-EBB1-FFE4EC88D15B}" dt="2025-03-25T17:21:37.818" v="13" actId="20577"/>
          <ac:spMkLst>
            <pc:docMk/>
            <pc:sldMk cId="3899961691" sldId="282"/>
            <ac:spMk id="2" creationId="{8CD28F11-FF8C-7467-99BC-14D665820B95}"/>
          </ac:spMkLst>
        </pc:spChg>
      </pc:sldChg>
    </pc:docChg>
  </pc:docChgLst>
  <pc:docChgLst>
    <pc:chgData name="Benjy Bream" userId="S::dj21566@bristol.ac.uk::90f932f2-03d7-4b26-a5b4-5c1be3cd2239" providerId="AD" clId="Web-{66A4F583-F38C-8DB3-F0B2-F20555C6F24D}"/>
    <pc:docChg chg="addSld delSld modSld sldOrd">
      <pc:chgData name="Benjy Bream" userId="S::dj21566@bristol.ac.uk::90f932f2-03d7-4b26-a5b4-5c1be3cd2239" providerId="AD" clId="Web-{66A4F583-F38C-8DB3-F0B2-F20555C6F24D}" dt="2025-03-24T16:47:48.352" v="726" actId="20577"/>
      <pc:docMkLst>
        <pc:docMk/>
      </pc:docMkLst>
      <pc:sldChg chg="addSp delSp modSp">
        <pc:chgData name="Benjy Bream" userId="S::dj21566@bristol.ac.uk::90f932f2-03d7-4b26-a5b4-5c1be3cd2239" providerId="AD" clId="Web-{66A4F583-F38C-8DB3-F0B2-F20555C6F24D}" dt="2025-03-24T16:47:48.352" v="726" actId="20577"/>
        <pc:sldMkLst>
          <pc:docMk/>
          <pc:sldMk cId="1887469495" sldId="296"/>
        </pc:sldMkLst>
        <pc:spChg chg="mod">
          <ac:chgData name="Benjy Bream" userId="S::dj21566@bristol.ac.uk::90f932f2-03d7-4b26-a5b4-5c1be3cd2239" providerId="AD" clId="Web-{66A4F583-F38C-8DB3-F0B2-F20555C6F24D}" dt="2025-03-24T16:47:48.352" v="726" actId="20577"/>
          <ac:spMkLst>
            <pc:docMk/>
            <pc:sldMk cId="1887469495" sldId="296"/>
            <ac:spMk id="2" creationId="{6A7BC1F5-42D2-6EFD-94DF-DA6617B8268E}"/>
          </ac:spMkLst>
        </pc:spChg>
        <pc:picChg chg="add mod">
          <ac:chgData name="Benjy Bream" userId="S::dj21566@bristol.ac.uk::90f932f2-03d7-4b26-a5b4-5c1be3cd2239" providerId="AD" clId="Web-{66A4F583-F38C-8DB3-F0B2-F20555C6F24D}" dt="2025-03-24T14:18:33.131" v="6" actId="1076"/>
          <ac:picMkLst>
            <pc:docMk/>
            <pc:sldMk cId="1887469495" sldId="296"/>
            <ac:picMk id="10" creationId="{A49B9458-0D17-EC98-01CA-FF51F27E91A9}"/>
          </ac:picMkLst>
        </pc:picChg>
      </pc:sldChg>
      <pc:sldChg chg="addSp modSp ord">
        <pc:chgData name="Benjy Bream" userId="S::dj21566@bristol.ac.uk::90f932f2-03d7-4b26-a5b4-5c1be3cd2239" providerId="AD" clId="Web-{66A4F583-F38C-8DB3-F0B2-F20555C6F24D}" dt="2025-03-24T16:47:42.805" v="713" actId="20577"/>
        <pc:sldMkLst>
          <pc:docMk/>
          <pc:sldMk cId="4010999596" sldId="298"/>
        </pc:sldMkLst>
      </pc:sldChg>
      <pc:sldChg chg="modSp">
        <pc:chgData name="Benjy Bream" userId="S::dj21566@bristol.ac.uk::90f932f2-03d7-4b26-a5b4-5c1be3cd2239" providerId="AD" clId="Web-{66A4F583-F38C-8DB3-F0B2-F20555C6F24D}" dt="2025-03-24T14:19:54.339" v="27" actId="1076"/>
        <pc:sldMkLst>
          <pc:docMk/>
          <pc:sldMk cId="2562269303" sldId="300"/>
        </pc:sldMkLst>
      </pc:sldChg>
      <pc:sldChg chg="modSp">
        <pc:chgData name="Benjy Bream" userId="S::dj21566@bristol.ac.uk::90f932f2-03d7-4b26-a5b4-5c1be3cd2239" providerId="AD" clId="Web-{66A4F583-F38C-8DB3-F0B2-F20555C6F24D}" dt="2025-03-24T15:26:49.474" v="394" actId="20577"/>
        <pc:sldMkLst>
          <pc:docMk/>
          <pc:sldMk cId="1096796975" sldId="312"/>
        </pc:sldMkLst>
      </pc:sldChg>
      <pc:sldChg chg="addSp delSp modSp new ord">
        <pc:chgData name="Benjy Bream" userId="S::dj21566@bristol.ac.uk::90f932f2-03d7-4b26-a5b4-5c1be3cd2239" providerId="AD" clId="Web-{66A4F583-F38C-8DB3-F0B2-F20555C6F24D}" dt="2025-03-24T16:47:20.460" v="647" actId="20577"/>
        <pc:sldMkLst>
          <pc:docMk/>
          <pc:sldMk cId="20227411" sldId="316"/>
        </pc:sldMkLst>
        <pc:spChg chg="mod">
          <ac:chgData name="Benjy Bream" userId="S::dj21566@bristol.ac.uk::90f932f2-03d7-4b26-a5b4-5c1be3cd2239" providerId="AD" clId="Web-{66A4F583-F38C-8DB3-F0B2-F20555C6F24D}" dt="2025-03-24T16:47:20.460" v="647" actId="20577"/>
          <ac:spMkLst>
            <pc:docMk/>
            <pc:sldMk cId="20227411" sldId="316"/>
            <ac:spMk id="2" creationId="{E1F1FDCD-C0E2-5D88-1CDF-892EA1A60A17}"/>
          </ac:spMkLst>
        </pc:spChg>
      </pc:sldChg>
      <pc:sldChg chg="addSp delSp modSp new">
        <pc:chgData name="Benjy Bream" userId="S::dj21566@bristol.ac.uk::90f932f2-03d7-4b26-a5b4-5c1be3cd2239" providerId="AD" clId="Web-{66A4F583-F38C-8DB3-F0B2-F20555C6F24D}" dt="2025-03-24T16:47:30.070" v="681" actId="20577"/>
        <pc:sldMkLst>
          <pc:docMk/>
          <pc:sldMk cId="731220308" sldId="317"/>
        </pc:sldMkLst>
      </pc:sldChg>
      <pc:sldChg chg="addSp delSp modSp new ord">
        <pc:chgData name="Benjy Bream" userId="S::dj21566@bristol.ac.uk::90f932f2-03d7-4b26-a5b4-5c1be3cd2239" providerId="AD" clId="Web-{66A4F583-F38C-8DB3-F0B2-F20555C6F24D}" dt="2025-03-24T16:47:33.555" v="686" actId="20577"/>
        <pc:sldMkLst>
          <pc:docMk/>
          <pc:sldMk cId="3547128513" sldId="318"/>
        </pc:sldMkLst>
        <pc:spChg chg="add mod">
          <ac:chgData name="Benjy Bream" userId="S::dj21566@bristol.ac.uk::90f932f2-03d7-4b26-a5b4-5c1be3cd2239" providerId="AD" clId="Web-{66A4F583-F38C-8DB3-F0B2-F20555C6F24D}" dt="2025-03-24T16:29:14.856" v="531" actId="20577"/>
          <ac:spMkLst>
            <pc:docMk/>
            <pc:sldMk cId="3547128513" sldId="318"/>
            <ac:spMk id="3" creationId="{CF095DAE-74C7-568E-4CE9-6FE2BD0D1047}"/>
          </ac:spMkLst>
        </pc:spChg>
      </pc:sldChg>
      <pc:sldChg chg="addSp delSp modSp new">
        <pc:chgData name="Benjy Bream" userId="S::dj21566@bristol.ac.uk::90f932f2-03d7-4b26-a5b4-5c1be3cd2239" providerId="AD" clId="Web-{66A4F583-F38C-8DB3-F0B2-F20555C6F24D}" dt="2025-03-24T14:27:10.632" v="115" actId="20577"/>
        <pc:sldMkLst>
          <pc:docMk/>
          <pc:sldMk cId="597225255" sldId="320"/>
        </pc:sldMkLst>
        <pc:spChg chg="mod">
          <ac:chgData name="Benjy Bream" userId="S::dj21566@bristol.ac.uk::90f932f2-03d7-4b26-a5b4-5c1be3cd2239" providerId="AD" clId="Web-{66A4F583-F38C-8DB3-F0B2-F20555C6F24D}" dt="2025-03-24T14:26:56.990" v="110" actId="20577"/>
          <ac:spMkLst>
            <pc:docMk/>
            <pc:sldMk cId="597225255" sldId="320"/>
            <ac:spMk id="2" creationId="{088A5E4A-FD4B-0A0B-32FE-E0ACACA5AB11}"/>
          </ac:spMkLst>
        </pc:spChg>
        <pc:spChg chg="add mod">
          <ac:chgData name="Benjy Bream" userId="S::dj21566@bristol.ac.uk::90f932f2-03d7-4b26-a5b4-5c1be3cd2239" providerId="AD" clId="Web-{66A4F583-F38C-8DB3-F0B2-F20555C6F24D}" dt="2025-03-24T14:27:10.632" v="115" actId="20577"/>
          <ac:spMkLst>
            <pc:docMk/>
            <pc:sldMk cId="597225255" sldId="320"/>
            <ac:spMk id="5" creationId="{BD61E986-8881-DA5C-D38A-12620C90B9AC}"/>
          </ac:spMkLst>
        </pc:spChg>
      </pc:sldChg>
      <pc:sldChg chg="delSp modSp new del">
        <pc:chgData name="Benjy Bream" userId="S::dj21566@bristol.ac.uk::90f932f2-03d7-4b26-a5b4-5c1be3cd2239" providerId="AD" clId="Web-{66A4F583-F38C-8DB3-F0B2-F20555C6F24D}" dt="2025-03-24T14:40:31.838" v="154"/>
        <pc:sldMkLst>
          <pc:docMk/>
          <pc:sldMk cId="2795759789" sldId="322"/>
        </pc:sldMkLst>
      </pc:sldChg>
      <pc:sldChg chg="addSp delSp modSp new del">
        <pc:chgData name="Benjy Bream" userId="S::dj21566@bristol.ac.uk::90f932f2-03d7-4b26-a5b4-5c1be3cd2239" providerId="AD" clId="Web-{66A4F583-F38C-8DB3-F0B2-F20555C6F24D}" dt="2025-03-24T16:40:20.554" v="579"/>
        <pc:sldMkLst>
          <pc:docMk/>
          <pc:sldMk cId="1900557764" sldId="323"/>
        </pc:sldMkLst>
      </pc:sldChg>
    </pc:docChg>
  </pc:docChgLst>
  <pc:docChgLst>
    <pc:chgData name="Luke Clark" userId="S::uz21827@bristol.ac.uk::268b94e1-645a-481a-8ff7-dcac1699411b" providerId="AD" clId="Web-{628036BF-7AA0-387D-C931-AB17B216B83B}"/>
    <pc:docChg chg="addSld delSld modSld">
      <pc:chgData name="Luke Clark" userId="S::uz21827@bristol.ac.uk::268b94e1-645a-481a-8ff7-dcac1699411b" providerId="AD" clId="Web-{628036BF-7AA0-387D-C931-AB17B216B83B}" dt="2025-03-26T15:32:39.267" v="1224" actId="20577"/>
      <pc:docMkLst>
        <pc:docMk/>
      </pc:docMkLst>
      <pc:sldChg chg="modSp">
        <pc:chgData name="Luke Clark" userId="S::uz21827@bristol.ac.uk::268b94e1-645a-481a-8ff7-dcac1699411b" providerId="AD" clId="Web-{628036BF-7AA0-387D-C931-AB17B216B83B}" dt="2025-03-26T14:25:47.993" v="35" actId="20577"/>
        <pc:sldMkLst>
          <pc:docMk/>
          <pc:sldMk cId="59582380" sldId="256"/>
        </pc:sldMkLst>
        <pc:spChg chg="mod">
          <ac:chgData name="Luke Clark" userId="S::uz21827@bristol.ac.uk::268b94e1-645a-481a-8ff7-dcac1699411b" providerId="AD" clId="Web-{628036BF-7AA0-387D-C931-AB17B216B83B}" dt="2025-03-26T14:25:47.993" v="35" actId="20577"/>
          <ac:spMkLst>
            <pc:docMk/>
            <pc:sldMk cId="59582380" sldId="256"/>
            <ac:spMk id="3" creationId="{B3FB707D-3096-8390-CC90-D487570D2074}"/>
          </ac:spMkLst>
        </pc:spChg>
      </pc:sldChg>
      <pc:sldChg chg="addSp delSp modSp">
        <pc:chgData name="Luke Clark" userId="S::uz21827@bristol.ac.uk::268b94e1-645a-481a-8ff7-dcac1699411b" providerId="AD" clId="Web-{628036BF-7AA0-387D-C931-AB17B216B83B}" dt="2025-03-26T15:04:55.193" v="1087" actId="1076"/>
        <pc:sldMkLst>
          <pc:docMk/>
          <pc:sldMk cId="665219316" sldId="285"/>
        </pc:sldMkLst>
        <pc:spChg chg="mod">
          <ac:chgData name="Luke Clark" userId="S::uz21827@bristol.ac.uk::268b94e1-645a-481a-8ff7-dcac1699411b" providerId="AD" clId="Web-{628036BF-7AA0-387D-C931-AB17B216B83B}" dt="2025-03-26T15:04:49.256" v="1086" actId="1076"/>
          <ac:spMkLst>
            <pc:docMk/>
            <pc:sldMk cId="665219316" sldId="285"/>
            <ac:spMk id="5" creationId="{0D8B835B-53C2-006C-ED18-1A88D771E778}"/>
          </ac:spMkLst>
        </pc:spChg>
        <pc:graphicFrameChg chg="add mod modGraphic">
          <ac:chgData name="Luke Clark" userId="S::uz21827@bristol.ac.uk::268b94e1-645a-481a-8ff7-dcac1699411b" providerId="AD" clId="Web-{628036BF-7AA0-387D-C931-AB17B216B83B}" dt="2025-03-26T15:04:55.193" v="1087" actId="1076"/>
          <ac:graphicFrameMkLst>
            <pc:docMk/>
            <pc:sldMk cId="665219316" sldId="285"/>
            <ac:graphicFrameMk id="2" creationId="{DD5CBE31-5E7E-AD08-BA2F-85E599037DB1}"/>
          </ac:graphicFrameMkLst>
        </pc:graphicFrameChg>
      </pc:sldChg>
      <pc:sldChg chg="modTransition">
        <pc:chgData name="Luke Clark" userId="S::uz21827@bristol.ac.uk::268b94e1-645a-481a-8ff7-dcac1699411b" providerId="AD" clId="Web-{628036BF-7AA0-387D-C931-AB17B216B83B}" dt="2025-03-26T14:55:25.898" v="845"/>
        <pc:sldMkLst>
          <pc:docMk/>
          <pc:sldMk cId="1735716529" sldId="302"/>
        </pc:sldMkLst>
      </pc:sldChg>
      <pc:sldChg chg="modSp">
        <pc:chgData name="Luke Clark" userId="S::uz21827@bristol.ac.uk::268b94e1-645a-481a-8ff7-dcac1699411b" providerId="AD" clId="Web-{628036BF-7AA0-387D-C931-AB17B216B83B}" dt="2025-03-26T14:39:55.092" v="649" actId="20577"/>
        <pc:sldMkLst>
          <pc:docMk/>
          <pc:sldMk cId="2711470394" sldId="305"/>
        </pc:sldMkLst>
        <pc:spChg chg="mod">
          <ac:chgData name="Luke Clark" userId="S::uz21827@bristol.ac.uk::268b94e1-645a-481a-8ff7-dcac1699411b" providerId="AD" clId="Web-{628036BF-7AA0-387D-C931-AB17B216B83B}" dt="2025-03-26T14:39:55.092" v="649" actId="20577"/>
          <ac:spMkLst>
            <pc:docMk/>
            <pc:sldMk cId="2711470394" sldId="305"/>
            <ac:spMk id="3" creationId="{84A2B57D-85D2-0CD3-DE0E-53B7CCADDCB6}"/>
          </ac:spMkLst>
        </pc:spChg>
      </pc:sldChg>
      <pc:sldChg chg="modSp">
        <pc:chgData name="Luke Clark" userId="S::uz21827@bristol.ac.uk::268b94e1-645a-481a-8ff7-dcac1699411b" providerId="AD" clId="Web-{628036BF-7AA0-387D-C931-AB17B216B83B}" dt="2025-03-26T15:32:39.267" v="1224" actId="20577"/>
        <pc:sldMkLst>
          <pc:docMk/>
          <pc:sldMk cId="295474416" sldId="311"/>
        </pc:sldMkLst>
        <pc:spChg chg="mod">
          <ac:chgData name="Luke Clark" userId="S::uz21827@bristol.ac.uk::268b94e1-645a-481a-8ff7-dcac1699411b" providerId="AD" clId="Web-{628036BF-7AA0-387D-C931-AB17B216B83B}" dt="2025-03-26T15:32:39.267" v="1224" actId="20577"/>
          <ac:spMkLst>
            <pc:docMk/>
            <pc:sldMk cId="295474416" sldId="311"/>
            <ac:spMk id="4" creationId="{FE28CD8C-1A2F-A65A-5559-675CF33E8D28}"/>
          </ac:spMkLst>
        </pc:spChg>
      </pc:sldChg>
      <pc:sldChg chg="mod modShow">
        <pc:chgData name="Luke Clark" userId="S::uz21827@bristol.ac.uk::268b94e1-645a-481a-8ff7-dcac1699411b" providerId="AD" clId="Web-{628036BF-7AA0-387D-C931-AB17B216B83B}" dt="2025-03-26T15:32:10.157" v="1208"/>
        <pc:sldMkLst>
          <pc:docMk/>
          <pc:sldMk cId="1096796975" sldId="312"/>
        </pc:sldMkLst>
      </pc:sldChg>
      <pc:sldChg chg="modTransition">
        <pc:chgData name="Luke Clark" userId="S::uz21827@bristol.ac.uk::268b94e1-645a-481a-8ff7-dcac1699411b" providerId="AD" clId="Web-{628036BF-7AA0-387D-C931-AB17B216B83B}" dt="2025-03-26T14:55:24.101" v="844"/>
        <pc:sldMkLst>
          <pc:docMk/>
          <pc:sldMk cId="3018514313" sldId="319"/>
        </pc:sldMkLst>
      </pc:sldChg>
      <pc:sldChg chg="addSp delSp modSp">
        <pc:chgData name="Luke Clark" userId="S::uz21827@bristol.ac.uk::268b94e1-645a-481a-8ff7-dcac1699411b" providerId="AD" clId="Web-{628036BF-7AA0-387D-C931-AB17B216B83B}" dt="2025-03-26T14:37:33.354" v="623" actId="1076"/>
        <pc:sldMkLst>
          <pc:docMk/>
          <pc:sldMk cId="507901477" sldId="322"/>
        </pc:sldMkLst>
      </pc:sldChg>
      <pc:sldChg chg="addSp delSp modSp new">
        <pc:chgData name="Luke Clark" userId="S::uz21827@bristol.ac.uk::268b94e1-645a-481a-8ff7-dcac1699411b" providerId="AD" clId="Web-{628036BF-7AA0-387D-C931-AB17B216B83B}" dt="2025-03-26T14:53:16.066" v="831" actId="1076"/>
        <pc:sldMkLst>
          <pc:docMk/>
          <pc:sldMk cId="1328824528" sldId="323"/>
        </pc:sldMkLst>
        <pc:spChg chg="add mod">
          <ac:chgData name="Luke Clark" userId="S::uz21827@bristol.ac.uk::268b94e1-645a-481a-8ff7-dcac1699411b" providerId="AD" clId="Web-{628036BF-7AA0-387D-C931-AB17B216B83B}" dt="2025-03-26T14:39:20.560" v="644" actId="20577"/>
          <ac:spMkLst>
            <pc:docMk/>
            <pc:sldMk cId="1328824528" sldId="323"/>
            <ac:spMk id="5" creationId="{D1E9A192-67F2-72B6-03C9-6457F3452D8D}"/>
          </ac:spMkLst>
        </pc:spChg>
        <pc:spChg chg="add mod">
          <ac:chgData name="Luke Clark" userId="S::uz21827@bristol.ac.uk::268b94e1-645a-481a-8ff7-dcac1699411b" providerId="AD" clId="Web-{628036BF-7AA0-387D-C931-AB17B216B83B}" dt="2025-03-26T14:41:06.360" v="665" actId="1076"/>
          <ac:spMkLst>
            <pc:docMk/>
            <pc:sldMk cId="1328824528" sldId="323"/>
            <ac:spMk id="6" creationId="{84604FE8-1B6F-93B3-33E4-86DBC1034759}"/>
          </ac:spMkLst>
        </pc:spChg>
        <pc:spChg chg="add mod">
          <ac:chgData name="Luke Clark" userId="S::uz21827@bristol.ac.uk::268b94e1-645a-481a-8ff7-dcac1699411b" providerId="AD" clId="Web-{628036BF-7AA0-387D-C931-AB17B216B83B}" dt="2025-03-26T14:40:52.969" v="662"/>
          <ac:spMkLst>
            <pc:docMk/>
            <pc:sldMk cId="1328824528" sldId="323"/>
            <ac:spMk id="7" creationId="{FCE9CF3B-0117-0D4F-1588-7794BB397643}"/>
          </ac:spMkLst>
        </pc:spChg>
        <pc:spChg chg="add mod">
          <ac:chgData name="Luke Clark" userId="S::uz21827@bristol.ac.uk::268b94e1-645a-481a-8ff7-dcac1699411b" providerId="AD" clId="Web-{628036BF-7AA0-387D-C931-AB17B216B83B}" dt="2025-03-26T14:47:47.683" v="803" actId="1076"/>
          <ac:spMkLst>
            <pc:docMk/>
            <pc:sldMk cId="1328824528" sldId="323"/>
            <ac:spMk id="8" creationId="{4BDD5119-FE77-42A0-C72A-3073563D69BB}"/>
          </ac:spMkLst>
        </pc:spChg>
        <pc:spChg chg="add mod ord">
          <ac:chgData name="Luke Clark" userId="S::uz21827@bristol.ac.uk::268b94e1-645a-481a-8ff7-dcac1699411b" providerId="AD" clId="Web-{628036BF-7AA0-387D-C931-AB17B216B83B}" dt="2025-03-26T14:52:36.456" v="820"/>
          <ac:spMkLst>
            <pc:docMk/>
            <pc:sldMk cId="1328824528" sldId="323"/>
            <ac:spMk id="15" creationId="{ECF73085-0412-FB0A-0E14-A67252E5382A}"/>
          </ac:spMkLst>
        </pc:spChg>
        <pc:spChg chg="add mod">
          <ac:chgData name="Luke Clark" userId="S::uz21827@bristol.ac.uk::268b94e1-645a-481a-8ff7-dcac1699411b" providerId="AD" clId="Web-{628036BF-7AA0-387D-C931-AB17B216B83B}" dt="2025-03-26T14:53:16.066" v="831" actId="1076"/>
          <ac:spMkLst>
            <pc:docMk/>
            <pc:sldMk cId="1328824528" sldId="323"/>
            <ac:spMk id="17" creationId="{B97C166D-54B3-DEE0-6B50-1D0BF1695F41}"/>
          </ac:spMkLst>
        </pc:spChg>
        <pc:picChg chg="add mod">
          <ac:chgData name="Luke Clark" userId="S::uz21827@bristol.ac.uk::268b94e1-645a-481a-8ff7-dcac1699411b" providerId="AD" clId="Web-{628036BF-7AA0-387D-C931-AB17B216B83B}" dt="2025-03-26T14:52:45.628" v="824" actId="1076"/>
          <ac:picMkLst>
            <pc:docMk/>
            <pc:sldMk cId="1328824528" sldId="323"/>
            <ac:picMk id="16" creationId="{90C615C6-619F-226D-031B-CFCBB1918C89}"/>
          </ac:picMkLst>
        </pc:picChg>
      </pc:sldChg>
      <pc:sldChg chg="new del">
        <pc:chgData name="Luke Clark" userId="S::uz21827@bristol.ac.uk::268b94e1-645a-481a-8ff7-dcac1699411b" providerId="AD" clId="Web-{628036BF-7AA0-387D-C931-AB17B216B83B}" dt="2025-03-26T14:38:08.746" v="625"/>
        <pc:sldMkLst>
          <pc:docMk/>
          <pc:sldMk cId="2422224997" sldId="323"/>
        </pc:sldMkLst>
      </pc:sldChg>
      <pc:sldChg chg="addSp delSp modSp new mod modClrScheme chgLayout">
        <pc:chgData name="Luke Clark" userId="S::uz21827@bristol.ac.uk::268b94e1-645a-481a-8ff7-dcac1699411b" providerId="AD" clId="Web-{628036BF-7AA0-387D-C931-AB17B216B83B}" dt="2025-03-26T15:32:22.408" v="1209" actId="14100"/>
        <pc:sldMkLst>
          <pc:docMk/>
          <pc:sldMk cId="4113247510" sldId="324"/>
        </pc:sldMkLst>
        <pc:spChg chg="add mod ord">
          <ac:chgData name="Luke Clark" userId="S::uz21827@bristol.ac.uk::268b94e1-645a-481a-8ff7-dcac1699411b" providerId="AD" clId="Web-{628036BF-7AA0-387D-C931-AB17B216B83B}" dt="2025-03-26T15:15:24.241" v="1108"/>
          <ac:spMkLst>
            <pc:docMk/>
            <pc:sldMk cId="4113247510" sldId="324"/>
            <ac:spMk id="4" creationId="{190C3142-E8CC-198C-F89C-76CF4329ED92}"/>
          </ac:spMkLst>
        </pc:spChg>
        <pc:spChg chg="add mod">
          <ac:chgData name="Luke Clark" userId="S::uz21827@bristol.ac.uk::268b94e1-645a-481a-8ff7-dcac1699411b" providerId="AD" clId="Web-{628036BF-7AA0-387D-C931-AB17B216B83B}" dt="2025-03-26T15:15:24.241" v="1108"/>
          <ac:spMkLst>
            <pc:docMk/>
            <pc:sldMk cId="4113247510" sldId="324"/>
            <ac:spMk id="5" creationId="{DFE06551-FAEB-3898-19FB-80BF722EDAB3}"/>
          </ac:spMkLst>
        </pc:spChg>
        <pc:spChg chg="add mod">
          <ac:chgData name="Luke Clark" userId="S::uz21827@bristol.ac.uk::268b94e1-645a-481a-8ff7-dcac1699411b" providerId="AD" clId="Web-{628036BF-7AA0-387D-C931-AB17B216B83B}" dt="2025-03-26T15:27:53.401" v="1194" actId="14100"/>
          <ac:spMkLst>
            <pc:docMk/>
            <pc:sldMk cId="4113247510" sldId="324"/>
            <ac:spMk id="6" creationId="{69066C4E-0F31-3314-4E1A-7E3F0873AED3}"/>
          </ac:spMkLst>
        </pc:spChg>
        <pc:spChg chg="add mod">
          <ac:chgData name="Luke Clark" userId="S::uz21827@bristol.ac.uk::268b94e1-645a-481a-8ff7-dcac1699411b" providerId="AD" clId="Web-{628036BF-7AA0-387D-C931-AB17B216B83B}" dt="2025-03-26T15:31:58.344" v="1207" actId="20577"/>
          <ac:spMkLst>
            <pc:docMk/>
            <pc:sldMk cId="4113247510" sldId="324"/>
            <ac:spMk id="944" creationId="{71288369-349B-46E5-DC9D-99F362DA40AF}"/>
          </ac:spMkLst>
        </pc:spChg>
        <pc:graphicFrameChg chg="add mod modGraphic">
          <ac:chgData name="Luke Clark" userId="S::uz21827@bristol.ac.uk::268b94e1-645a-481a-8ff7-dcac1699411b" providerId="AD" clId="Web-{628036BF-7AA0-387D-C931-AB17B216B83B}" dt="2025-03-26T15:32:22.408" v="1209" actId="14100"/>
          <ac:graphicFrameMkLst>
            <pc:docMk/>
            <pc:sldMk cId="4113247510" sldId="324"/>
            <ac:graphicFrameMk id="31" creationId="{A8F56729-8070-6215-3090-4DCF2F69767A}"/>
          </ac:graphicFrameMkLst>
        </pc:graphicFrameChg>
        <pc:picChg chg="add">
          <ac:chgData name="Luke Clark" userId="S::uz21827@bristol.ac.uk::268b94e1-645a-481a-8ff7-dcac1699411b" providerId="AD" clId="Web-{628036BF-7AA0-387D-C931-AB17B216B83B}" dt="2025-03-26T15:27:41.166" v="1193"/>
          <ac:picMkLst>
            <pc:docMk/>
            <pc:sldMk cId="4113247510" sldId="324"/>
            <ac:picMk id="928" creationId="{F098D536-5A69-9B0B-BF07-CAE8AED5E6B0}"/>
          </ac:picMkLst>
        </pc:picChg>
        <pc:picChg chg="add mod">
          <ac:chgData name="Luke Clark" userId="S::uz21827@bristol.ac.uk::268b94e1-645a-481a-8ff7-dcac1699411b" providerId="AD" clId="Web-{628036BF-7AA0-387D-C931-AB17B216B83B}" dt="2025-03-26T15:31:51.375" v="1201" actId="14100"/>
          <ac:picMkLst>
            <pc:docMk/>
            <pc:sldMk cId="4113247510" sldId="324"/>
            <ac:picMk id="943" creationId="{971D1E62-129D-FAE2-F8AE-22F565C12252}"/>
          </ac:picMkLst>
        </pc:picChg>
      </pc:sldChg>
    </pc:docChg>
  </pc:docChgLst>
  <pc:docChgLst>
    <pc:chgData name="Luke Clark" userId="S::uz21827@bristol.ac.uk::268b94e1-645a-481a-8ff7-dcac1699411b" providerId="AD" clId="Web-{D39252B1-B7EF-CDEE-E122-EF7C0B00B164}"/>
    <pc:docChg chg="addSld modSld sldOrd">
      <pc:chgData name="Luke Clark" userId="S::uz21827@bristol.ac.uk::268b94e1-645a-481a-8ff7-dcac1699411b" providerId="AD" clId="Web-{D39252B1-B7EF-CDEE-E122-EF7C0B00B164}" dt="2025-03-24T16:09:48.580" v="1214" actId="20577"/>
      <pc:docMkLst>
        <pc:docMk/>
      </pc:docMkLst>
      <pc:sldChg chg="modSp">
        <pc:chgData name="Luke Clark" userId="S::uz21827@bristol.ac.uk::268b94e1-645a-481a-8ff7-dcac1699411b" providerId="AD" clId="Web-{D39252B1-B7EF-CDEE-E122-EF7C0B00B164}" dt="2025-03-24T14:59:57.901" v="667" actId="20577"/>
        <pc:sldMkLst>
          <pc:docMk/>
          <pc:sldMk cId="59582380" sldId="256"/>
        </pc:sldMkLst>
        <pc:spChg chg="mod">
          <ac:chgData name="Luke Clark" userId="S::uz21827@bristol.ac.uk::268b94e1-645a-481a-8ff7-dcac1699411b" providerId="AD" clId="Web-{D39252B1-B7EF-CDEE-E122-EF7C0B00B164}" dt="2025-03-24T14:59:57.901" v="667" actId="20577"/>
          <ac:spMkLst>
            <pc:docMk/>
            <pc:sldMk cId="59582380" sldId="256"/>
            <ac:spMk id="3" creationId="{B3FB707D-3096-8390-CC90-D487570D2074}"/>
          </ac:spMkLst>
        </pc:spChg>
      </pc:sldChg>
      <pc:sldChg chg="addSp modSp">
        <pc:chgData name="Luke Clark" userId="S::uz21827@bristol.ac.uk::268b94e1-645a-481a-8ff7-dcac1699411b" providerId="AD" clId="Web-{D39252B1-B7EF-CDEE-E122-EF7C0B00B164}" dt="2025-03-24T15:47:04.190" v="838" actId="20577"/>
        <pc:sldMkLst>
          <pc:docMk/>
          <pc:sldMk cId="4010999596" sldId="298"/>
        </pc:sldMkLst>
      </pc:sldChg>
      <pc:sldChg chg="mod modShow">
        <pc:chgData name="Luke Clark" userId="S::uz21827@bristol.ac.uk::268b94e1-645a-481a-8ff7-dcac1699411b" providerId="AD" clId="Web-{D39252B1-B7EF-CDEE-E122-EF7C0B00B164}" dt="2025-03-24T14:46:15.223" v="641"/>
        <pc:sldMkLst>
          <pc:docMk/>
          <pc:sldMk cId="2060852490" sldId="299"/>
        </pc:sldMkLst>
      </pc:sldChg>
      <pc:sldChg chg="modSp mod modShow">
        <pc:chgData name="Luke Clark" userId="S::uz21827@bristol.ac.uk::268b94e1-645a-481a-8ff7-dcac1699411b" providerId="AD" clId="Web-{D39252B1-B7EF-CDEE-E122-EF7C0B00B164}" dt="2025-03-24T16:07:33.326" v="1028"/>
        <pc:sldMkLst>
          <pc:docMk/>
          <pc:sldMk cId="2562269303" sldId="300"/>
        </pc:sldMkLst>
      </pc:sldChg>
      <pc:sldChg chg="delSp modSp modNotes">
        <pc:chgData name="Luke Clark" userId="S::uz21827@bristol.ac.uk::268b94e1-645a-481a-8ff7-dcac1699411b" providerId="AD" clId="Web-{D39252B1-B7EF-CDEE-E122-EF7C0B00B164}" dt="2025-03-24T16:02:57.269" v="931"/>
        <pc:sldMkLst>
          <pc:docMk/>
          <pc:sldMk cId="551603108" sldId="301"/>
        </pc:sldMkLst>
        <pc:spChg chg="mod">
          <ac:chgData name="Luke Clark" userId="S::uz21827@bristol.ac.uk::268b94e1-645a-481a-8ff7-dcac1699411b" providerId="AD" clId="Web-{D39252B1-B7EF-CDEE-E122-EF7C0B00B164}" dt="2025-03-24T16:02:53.738" v="928" actId="1076"/>
          <ac:spMkLst>
            <pc:docMk/>
            <pc:sldMk cId="551603108" sldId="301"/>
            <ac:spMk id="2" creationId="{50651042-C6AE-8C6C-9D45-4D0A49EF8CDE}"/>
          </ac:spMkLst>
        </pc:spChg>
      </pc:sldChg>
      <pc:sldChg chg="modSp modNotes">
        <pc:chgData name="Luke Clark" userId="S::uz21827@bristol.ac.uk::268b94e1-645a-481a-8ff7-dcac1699411b" providerId="AD" clId="Web-{D39252B1-B7EF-CDEE-E122-EF7C0B00B164}" dt="2025-03-24T15:20:03.666" v="675"/>
        <pc:sldMkLst>
          <pc:docMk/>
          <pc:sldMk cId="1735716529" sldId="302"/>
        </pc:sldMkLst>
        <pc:graphicFrameChg chg="modGraphic">
          <ac:chgData name="Luke Clark" userId="S::uz21827@bristol.ac.uk::268b94e1-645a-481a-8ff7-dcac1699411b" providerId="AD" clId="Web-{D39252B1-B7EF-CDEE-E122-EF7C0B00B164}" dt="2025-03-24T14:25:48.487" v="2" actId="20577"/>
          <ac:graphicFrameMkLst>
            <pc:docMk/>
            <pc:sldMk cId="1735716529" sldId="302"/>
            <ac:graphicFrameMk id="6" creationId="{B7F3D25A-7A91-5044-229E-F77D94DB8B7B}"/>
          </ac:graphicFrameMkLst>
        </pc:graphicFrameChg>
      </pc:sldChg>
      <pc:sldChg chg="modSp">
        <pc:chgData name="Luke Clark" userId="S::uz21827@bristol.ac.uk::268b94e1-645a-481a-8ff7-dcac1699411b" providerId="AD" clId="Web-{D39252B1-B7EF-CDEE-E122-EF7C0B00B164}" dt="2025-03-24T15:00:13.871" v="669" actId="20577"/>
        <pc:sldMkLst>
          <pc:docMk/>
          <pc:sldMk cId="2183351160" sldId="304"/>
        </pc:sldMkLst>
        <pc:spChg chg="mod">
          <ac:chgData name="Luke Clark" userId="S::uz21827@bristol.ac.uk::268b94e1-645a-481a-8ff7-dcac1699411b" providerId="AD" clId="Web-{D39252B1-B7EF-CDEE-E122-EF7C0B00B164}" dt="2025-03-24T15:00:13.871" v="669" actId="20577"/>
          <ac:spMkLst>
            <pc:docMk/>
            <pc:sldMk cId="2183351160" sldId="304"/>
            <ac:spMk id="5" creationId="{219AC90D-26D2-29EF-C97A-7357E69D5C29}"/>
          </ac:spMkLst>
        </pc:spChg>
      </pc:sldChg>
      <pc:sldChg chg="modSp">
        <pc:chgData name="Luke Clark" userId="S::uz21827@bristol.ac.uk::268b94e1-645a-481a-8ff7-dcac1699411b" providerId="AD" clId="Web-{D39252B1-B7EF-CDEE-E122-EF7C0B00B164}" dt="2025-03-24T16:09:48.580" v="1214" actId="20577"/>
        <pc:sldMkLst>
          <pc:docMk/>
          <pc:sldMk cId="2711470394" sldId="305"/>
        </pc:sldMkLst>
        <pc:spChg chg="mod">
          <ac:chgData name="Luke Clark" userId="S::uz21827@bristol.ac.uk::268b94e1-645a-481a-8ff7-dcac1699411b" providerId="AD" clId="Web-{D39252B1-B7EF-CDEE-E122-EF7C0B00B164}" dt="2025-03-24T16:09:48.580" v="1214" actId="20577"/>
          <ac:spMkLst>
            <pc:docMk/>
            <pc:sldMk cId="2711470394" sldId="305"/>
            <ac:spMk id="3" creationId="{84A2B57D-85D2-0CD3-DE0E-53B7CCADDCB6}"/>
          </ac:spMkLst>
        </pc:spChg>
      </pc:sldChg>
      <pc:sldChg chg="addSp modSp">
        <pc:chgData name="Luke Clark" userId="S::uz21827@bristol.ac.uk::268b94e1-645a-481a-8ff7-dcac1699411b" providerId="AD" clId="Web-{D39252B1-B7EF-CDEE-E122-EF7C0B00B164}" dt="2025-03-24T16:08:14.921" v="1051" actId="20577"/>
        <pc:sldMkLst>
          <pc:docMk/>
          <pc:sldMk cId="1096796975" sldId="312"/>
        </pc:sldMkLst>
      </pc:sldChg>
      <pc:sldChg chg="addSp delSp modSp new">
        <pc:chgData name="Luke Clark" userId="S::uz21827@bristol.ac.uk::268b94e1-645a-481a-8ff7-dcac1699411b" providerId="AD" clId="Web-{D39252B1-B7EF-CDEE-E122-EF7C0B00B164}" dt="2025-03-24T14:37:31.798" v="46" actId="1076"/>
        <pc:sldMkLst>
          <pc:docMk/>
          <pc:sldMk cId="3018514313" sldId="319"/>
        </pc:sldMkLst>
        <pc:graphicFrameChg chg="add mod modGraphic">
          <ac:chgData name="Luke Clark" userId="S::uz21827@bristol.ac.uk::268b94e1-645a-481a-8ff7-dcac1699411b" providerId="AD" clId="Web-{D39252B1-B7EF-CDEE-E122-EF7C0B00B164}" dt="2025-03-24T14:35:22.353" v="42" actId="14100"/>
          <ac:graphicFrameMkLst>
            <pc:docMk/>
            <pc:sldMk cId="3018514313" sldId="319"/>
            <ac:graphicFrameMk id="7" creationId="{B6D18F09-B5CF-B865-8A11-F9521902D194}"/>
          </ac:graphicFrameMkLst>
        </pc:graphicFrameChg>
        <pc:picChg chg="add mod ord">
          <ac:chgData name="Luke Clark" userId="S::uz21827@bristol.ac.uk::268b94e1-645a-481a-8ff7-dcac1699411b" providerId="AD" clId="Web-{D39252B1-B7EF-CDEE-E122-EF7C0B00B164}" dt="2025-03-24T14:37:31.798" v="46" actId="1076"/>
          <ac:picMkLst>
            <pc:docMk/>
            <pc:sldMk cId="3018514313" sldId="319"/>
            <ac:picMk id="558" creationId="{55B83C7A-E9E6-5956-070D-A88FBF8EB4E9}"/>
          </ac:picMkLst>
        </pc:picChg>
      </pc:sldChg>
      <pc:sldChg chg="addSp delSp modSp new ord">
        <pc:chgData name="Luke Clark" userId="S::uz21827@bristol.ac.uk::268b94e1-645a-481a-8ff7-dcac1699411b" providerId="AD" clId="Web-{D39252B1-B7EF-CDEE-E122-EF7C0B00B164}" dt="2025-03-24T16:07:10.716" v="1027" actId="20577"/>
        <pc:sldMkLst>
          <pc:docMk/>
          <pc:sldMk cId="507901477" sldId="322"/>
        </pc:sldMkLst>
      </pc:sldChg>
    </pc:docChg>
  </pc:docChgLst>
  <pc:docChgLst>
    <pc:chgData name="Alastair Kirkwood" userId="S::rw20805@bristol.ac.uk::12433adf-9312-4f4c-87e4-abef67100c8b" providerId="AD" clId="Web-{54E1CC2F-3EB6-3800-1D32-2478C5B5AA69}"/>
    <pc:docChg chg="modSld">
      <pc:chgData name="Alastair Kirkwood" userId="S::rw20805@bristol.ac.uk::12433adf-9312-4f4c-87e4-abef67100c8b" providerId="AD" clId="Web-{54E1CC2F-3EB6-3800-1D32-2478C5B5AA69}" dt="2025-03-31T15:51:35.354" v="26" actId="1076"/>
      <pc:docMkLst>
        <pc:docMk/>
      </pc:docMkLst>
      <pc:sldChg chg="modNotes">
        <pc:chgData name="Alastair Kirkwood" userId="S::rw20805@bristol.ac.uk::12433adf-9312-4f4c-87e4-abef67100c8b" providerId="AD" clId="Web-{54E1CC2F-3EB6-3800-1D32-2478C5B5AA69}" dt="2025-03-31T14:43:18.186" v="13"/>
        <pc:sldMkLst>
          <pc:docMk/>
          <pc:sldMk cId="2497296497" sldId="329"/>
        </pc:sldMkLst>
      </pc:sldChg>
      <pc:sldChg chg="addSp delSp modSp modNotes">
        <pc:chgData name="Alastair Kirkwood" userId="S::rw20805@bristol.ac.uk::12433adf-9312-4f4c-87e4-abef67100c8b" providerId="AD" clId="Web-{54E1CC2F-3EB6-3800-1D32-2478C5B5AA69}" dt="2025-03-31T15:51:35.354" v="26" actId="1076"/>
        <pc:sldMkLst>
          <pc:docMk/>
          <pc:sldMk cId="1088984833" sldId="333"/>
        </pc:sldMkLst>
        <pc:picChg chg="add mod">
          <ac:chgData name="Alastair Kirkwood" userId="S::rw20805@bristol.ac.uk::12433adf-9312-4f4c-87e4-abef67100c8b" providerId="AD" clId="Web-{54E1CC2F-3EB6-3800-1D32-2478C5B5AA69}" dt="2025-03-31T15:51:35.354" v="26" actId="1076"/>
          <ac:picMkLst>
            <pc:docMk/>
            <pc:sldMk cId="1088984833" sldId="333"/>
            <ac:picMk id="2" creationId="{23E63895-7DAC-F02B-D08F-85A5F9E33F04}"/>
          </ac:picMkLst>
        </pc:picChg>
        <pc:picChg chg="del">
          <ac:chgData name="Alastair Kirkwood" userId="S::rw20805@bristol.ac.uk::12433adf-9312-4f4c-87e4-abef67100c8b" providerId="AD" clId="Web-{54E1CC2F-3EB6-3800-1D32-2478C5B5AA69}" dt="2025-03-31T15:50:49.289" v="23"/>
          <ac:picMkLst>
            <pc:docMk/>
            <pc:sldMk cId="1088984833" sldId="333"/>
            <ac:picMk id="9" creationId="{A47F1EC6-60BE-5533-C93B-DABDADBBE167}"/>
          </ac:picMkLst>
        </pc:picChg>
      </pc:sldChg>
    </pc:docChg>
  </pc:docChgLst>
  <pc:docChgLst>
    <pc:chgData name="Benjy Bream" userId="S::dj21566@bristol.ac.uk::90f932f2-03d7-4b26-a5b4-5c1be3cd2239" providerId="AD" clId="Web-{8FFFE2B8-C1BC-ABB8-97CD-AB3C2817D4A8}"/>
    <pc:docChg chg="modSld">
      <pc:chgData name="Benjy Bream" userId="S::dj21566@bristol.ac.uk::90f932f2-03d7-4b26-a5b4-5c1be3cd2239" providerId="AD" clId="Web-{8FFFE2B8-C1BC-ABB8-97CD-AB3C2817D4A8}" dt="2025-03-28T13:33:40.105" v="4348"/>
      <pc:docMkLst>
        <pc:docMk/>
      </pc:docMkLst>
      <pc:sldChg chg="modSp modNotes">
        <pc:chgData name="Benjy Bream" userId="S::dj21566@bristol.ac.uk::90f932f2-03d7-4b26-a5b4-5c1be3cd2239" providerId="AD" clId="Web-{8FFFE2B8-C1BC-ABB8-97CD-AB3C2817D4A8}" dt="2025-03-28T13:19:40.618" v="3617" actId="20577"/>
        <pc:sldMkLst>
          <pc:docMk/>
          <pc:sldMk cId="4010999596" sldId="298"/>
        </pc:sldMkLst>
        <pc:spChg chg="mod">
          <ac:chgData name="Benjy Bream" userId="S::dj21566@bristol.ac.uk::90f932f2-03d7-4b26-a5b4-5c1be3cd2239" providerId="AD" clId="Web-{8FFFE2B8-C1BC-ABB8-97CD-AB3C2817D4A8}" dt="2025-03-28T13:19:11.242" v="3593" actId="20577"/>
          <ac:spMkLst>
            <pc:docMk/>
            <pc:sldMk cId="4010999596" sldId="298"/>
            <ac:spMk id="10" creationId="{69DBC3DA-F6DC-AD8B-CDE6-E684D5FF41B0}"/>
          </ac:spMkLst>
        </pc:spChg>
        <pc:spChg chg="mod">
          <ac:chgData name="Benjy Bream" userId="S::dj21566@bristol.ac.uk::90f932f2-03d7-4b26-a5b4-5c1be3cd2239" providerId="AD" clId="Web-{8FFFE2B8-C1BC-ABB8-97CD-AB3C2817D4A8}" dt="2025-03-28T13:19:40.618" v="3617" actId="20577"/>
          <ac:spMkLst>
            <pc:docMk/>
            <pc:sldMk cId="4010999596" sldId="298"/>
            <ac:spMk id="21" creationId="{D86B6AF1-5B76-445E-18BC-8692E1DEB272}"/>
          </ac:spMkLst>
        </pc:spChg>
      </pc:sldChg>
      <pc:sldChg chg="modNotes">
        <pc:chgData name="Benjy Bream" userId="S::dj21566@bristol.ac.uk::90f932f2-03d7-4b26-a5b4-5c1be3cd2239" providerId="AD" clId="Web-{8FFFE2B8-C1BC-ABB8-97CD-AB3C2817D4A8}" dt="2025-03-28T12:28:39.448" v="114"/>
        <pc:sldMkLst>
          <pc:docMk/>
          <pc:sldMk cId="20227411" sldId="316"/>
        </pc:sldMkLst>
      </pc:sldChg>
      <pc:sldChg chg="addSp delSp modSp modNotes">
        <pc:chgData name="Benjy Bream" userId="S::dj21566@bristol.ac.uk::90f932f2-03d7-4b26-a5b4-5c1be3cd2239" providerId="AD" clId="Web-{8FFFE2B8-C1BC-ABB8-97CD-AB3C2817D4A8}" dt="2025-03-28T12:44:20.564" v="1512" actId="1076"/>
        <pc:sldMkLst>
          <pc:docMk/>
          <pc:sldMk cId="731220308" sldId="317"/>
        </pc:sldMkLst>
        <pc:spChg chg="mod">
          <ac:chgData name="Benjy Bream" userId="S::dj21566@bristol.ac.uk::90f932f2-03d7-4b26-a5b4-5c1be3cd2239" providerId="AD" clId="Web-{8FFFE2B8-C1BC-ABB8-97CD-AB3C2817D4A8}" dt="2025-03-28T12:43:32.781" v="1504" actId="1076"/>
          <ac:spMkLst>
            <pc:docMk/>
            <pc:sldMk cId="731220308" sldId="317"/>
            <ac:spMk id="53" creationId="{00F8E210-E538-2370-85CF-AB47FB2EAFA8}"/>
          </ac:spMkLst>
        </pc:spChg>
        <pc:graphicFrameChg chg="mod modGraphic">
          <ac:chgData name="Benjy Bream" userId="S::dj21566@bristol.ac.uk::90f932f2-03d7-4b26-a5b4-5c1be3cd2239" providerId="AD" clId="Web-{8FFFE2B8-C1BC-ABB8-97CD-AB3C2817D4A8}" dt="2025-03-28T12:34:47.666" v="672" actId="1076"/>
          <ac:graphicFrameMkLst>
            <pc:docMk/>
            <pc:sldMk cId="731220308" sldId="317"/>
            <ac:graphicFrameMk id="44" creationId="{1E554291-0AC2-62DE-A89D-1E829D493257}"/>
          </ac:graphicFrameMkLst>
        </pc:graphicFrameChg>
      </pc:sldChg>
      <pc:sldChg chg="addSp delSp modSp modNotes">
        <pc:chgData name="Benjy Bream" userId="S::dj21566@bristol.ac.uk::90f932f2-03d7-4b26-a5b4-5c1be3cd2239" providerId="AD" clId="Web-{8FFFE2B8-C1BC-ABB8-97CD-AB3C2817D4A8}" dt="2025-03-28T13:14:53.763" v="3086"/>
        <pc:sldMkLst>
          <pc:docMk/>
          <pc:sldMk cId="3547128513" sldId="318"/>
        </pc:sldMkLst>
        <pc:spChg chg="mod">
          <ac:chgData name="Benjy Bream" userId="S::dj21566@bristol.ac.uk::90f932f2-03d7-4b26-a5b4-5c1be3cd2239" providerId="AD" clId="Web-{8FFFE2B8-C1BC-ABB8-97CD-AB3C2817D4A8}" dt="2025-03-28T13:14:41.356" v="3040" actId="20577"/>
          <ac:spMkLst>
            <pc:docMk/>
            <pc:sldMk cId="3547128513" sldId="318"/>
            <ac:spMk id="3" creationId="{CF095DAE-74C7-568E-4CE9-6FE2BD0D1047}"/>
          </ac:spMkLst>
        </pc:spChg>
        <pc:graphicFrameChg chg="mod modGraphic">
          <ac:chgData name="Benjy Bream" userId="S::dj21566@bristol.ac.uk::90f932f2-03d7-4b26-a5b4-5c1be3cd2239" providerId="AD" clId="Web-{8FFFE2B8-C1BC-ABB8-97CD-AB3C2817D4A8}" dt="2025-03-28T13:11:15.848" v="2740" actId="1076"/>
          <ac:graphicFrameMkLst>
            <pc:docMk/>
            <pc:sldMk cId="3547128513" sldId="318"/>
            <ac:graphicFrameMk id="4" creationId="{1C56EF70-FAA9-1686-1619-CE0D2470F8D6}"/>
          </ac:graphicFrameMkLst>
        </pc:graphicFrameChg>
        <pc:picChg chg="add mod">
          <ac:chgData name="Benjy Bream" userId="S::dj21566@bristol.ac.uk::90f932f2-03d7-4b26-a5b4-5c1be3cd2239" providerId="AD" clId="Web-{8FFFE2B8-C1BC-ABB8-97CD-AB3C2817D4A8}" dt="2025-03-28T13:11:08.910" v="2739" actId="1076"/>
          <ac:picMkLst>
            <pc:docMk/>
            <pc:sldMk cId="3547128513" sldId="318"/>
            <ac:picMk id="2" creationId="{A02C7200-EDE4-6C94-E9F8-AB143C787307}"/>
          </ac:picMkLst>
        </pc:picChg>
      </pc:sldChg>
      <pc:sldChg chg="modSp modNotes">
        <pc:chgData name="Benjy Bream" userId="S::dj21566@bristol.ac.uk::90f932f2-03d7-4b26-a5b4-5c1be3cd2239" providerId="AD" clId="Web-{8FFFE2B8-C1BC-ABB8-97CD-AB3C2817D4A8}" dt="2025-03-28T13:33:40.105" v="4348"/>
        <pc:sldMkLst>
          <pc:docMk/>
          <pc:sldMk cId="1586604154" sldId="330"/>
        </pc:sldMkLst>
        <pc:spChg chg="mod">
          <ac:chgData name="Benjy Bream" userId="S::dj21566@bristol.ac.uk::90f932f2-03d7-4b26-a5b4-5c1be3cd2239" providerId="AD" clId="Web-{8FFFE2B8-C1BC-ABB8-97CD-AB3C2817D4A8}" dt="2025-03-28T13:25:22.757" v="3691" actId="20577"/>
          <ac:spMkLst>
            <pc:docMk/>
            <pc:sldMk cId="1586604154" sldId="330"/>
            <ac:spMk id="10" creationId="{837C7F22-B74D-A64A-6692-AE1D362946A2}"/>
          </ac:spMkLst>
        </pc:spChg>
        <pc:spChg chg="mod">
          <ac:chgData name="Benjy Bream" userId="S::dj21566@bristol.ac.uk::90f932f2-03d7-4b26-a5b4-5c1be3cd2239" providerId="AD" clId="Web-{8FFFE2B8-C1BC-ABB8-97CD-AB3C2817D4A8}" dt="2025-03-28T13:30:29.644" v="3861" actId="20577"/>
          <ac:spMkLst>
            <pc:docMk/>
            <pc:sldMk cId="1586604154" sldId="330"/>
            <ac:spMk id="13" creationId="{65F4B7AB-1D14-E9D8-CDFA-975AB82E0A65}"/>
          </ac:spMkLst>
        </pc:spChg>
      </pc:sldChg>
    </pc:docChg>
  </pc:docChgLst>
  <pc:docChgLst>
    <pc:chgData name="Liam Bloomfield" userId="cb0ac17d-b682-492c-9316-429331c3e053" providerId="ADAL" clId="{248B44F4-1077-4A16-B733-CBA063F9C9EE}"/>
    <pc:docChg chg="undo custSel addSld delSld modSld sldOrd">
      <pc:chgData name="Liam Bloomfield" userId="cb0ac17d-b682-492c-9316-429331c3e053" providerId="ADAL" clId="{248B44F4-1077-4A16-B733-CBA063F9C9EE}" dt="2025-03-31T15:42:25.216" v="3349"/>
      <pc:docMkLst>
        <pc:docMk/>
      </pc:docMkLst>
      <pc:sldChg chg="modSp mod">
        <pc:chgData name="Liam Bloomfield" userId="cb0ac17d-b682-492c-9316-429331c3e053" providerId="ADAL" clId="{248B44F4-1077-4A16-B733-CBA063F9C9EE}" dt="2025-03-28T15:13:25.486" v="864" actId="21"/>
        <pc:sldMkLst>
          <pc:docMk/>
          <pc:sldMk cId="59582380" sldId="256"/>
        </pc:sldMkLst>
        <pc:spChg chg="mod">
          <ac:chgData name="Liam Bloomfield" userId="cb0ac17d-b682-492c-9316-429331c3e053" providerId="ADAL" clId="{248B44F4-1077-4A16-B733-CBA063F9C9EE}" dt="2025-03-28T15:13:25.486" v="864" actId="21"/>
          <ac:spMkLst>
            <pc:docMk/>
            <pc:sldMk cId="59582380" sldId="256"/>
            <ac:spMk id="3" creationId="{B3FB707D-3096-8390-CC90-D487570D2074}"/>
          </ac:spMkLst>
        </pc:spChg>
      </pc:sldChg>
      <pc:sldChg chg="modSp mod">
        <pc:chgData name="Liam Bloomfield" userId="cb0ac17d-b682-492c-9316-429331c3e053" providerId="ADAL" clId="{248B44F4-1077-4A16-B733-CBA063F9C9EE}" dt="2025-03-31T14:27:10.171" v="2560" actId="1076"/>
        <pc:sldMkLst>
          <pc:docMk/>
          <pc:sldMk cId="3899961691" sldId="282"/>
        </pc:sldMkLst>
        <pc:spChg chg="mod">
          <ac:chgData name="Liam Bloomfield" userId="cb0ac17d-b682-492c-9316-429331c3e053" providerId="ADAL" clId="{248B44F4-1077-4A16-B733-CBA063F9C9EE}" dt="2025-03-31T14:14:46.299" v="2152" actId="207"/>
          <ac:spMkLst>
            <pc:docMk/>
            <pc:sldMk cId="3899961691" sldId="282"/>
            <ac:spMk id="3" creationId="{2E94DB88-7FE3-9373-2DD3-75E8AF10268C}"/>
          </ac:spMkLst>
        </pc:spChg>
        <pc:spChg chg="mod">
          <ac:chgData name="Liam Bloomfield" userId="cb0ac17d-b682-492c-9316-429331c3e053" providerId="ADAL" clId="{248B44F4-1077-4A16-B733-CBA063F9C9EE}" dt="2025-03-31T14:14:20.053" v="2147" actId="1076"/>
          <ac:spMkLst>
            <pc:docMk/>
            <pc:sldMk cId="3899961691" sldId="282"/>
            <ac:spMk id="6" creationId="{A89A8BB2-64A9-C7B8-351F-8008EC73734F}"/>
          </ac:spMkLst>
        </pc:spChg>
        <pc:picChg chg="mod">
          <ac:chgData name="Liam Bloomfield" userId="cb0ac17d-b682-492c-9316-429331c3e053" providerId="ADAL" clId="{248B44F4-1077-4A16-B733-CBA063F9C9EE}" dt="2025-03-31T14:27:10.171" v="2560" actId="1076"/>
          <ac:picMkLst>
            <pc:docMk/>
            <pc:sldMk cId="3899961691" sldId="282"/>
            <ac:picMk id="10" creationId="{2E31E44D-284C-8392-477A-1F07E076138A}"/>
          </ac:picMkLst>
        </pc:picChg>
      </pc:sldChg>
      <pc:sldChg chg="del mod modShow">
        <pc:chgData name="Liam Bloomfield" userId="cb0ac17d-b682-492c-9316-429331c3e053" providerId="ADAL" clId="{248B44F4-1077-4A16-B733-CBA063F9C9EE}" dt="2025-03-31T15:23:46.054" v="3239" actId="2696"/>
        <pc:sldMkLst>
          <pc:docMk/>
          <pc:sldMk cId="665219316" sldId="285"/>
        </pc:sldMkLst>
      </pc:sldChg>
      <pc:sldChg chg="modSp mod">
        <pc:chgData name="Liam Bloomfield" userId="cb0ac17d-b682-492c-9316-429331c3e053" providerId="ADAL" clId="{248B44F4-1077-4A16-B733-CBA063F9C9EE}" dt="2025-03-24T14:27:06.209" v="7" actId="120"/>
        <pc:sldMkLst>
          <pc:docMk/>
          <pc:sldMk cId="3640701659" sldId="291"/>
        </pc:sldMkLst>
      </pc:sldChg>
      <pc:sldChg chg="mod modShow">
        <pc:chgData name="Liam Bloomfield" userId="cb0ac17d-b682-492c-9316-429331c3e053" providerId="ADAL" clId="{248B44F4-1077-4A16-B733-CBA063F9C9EE}" dt="2025-03-31T09:33:33.623" v="1140" actId="729"/>
        <pc:sldMkLst>
          <pc:docMk/>
          <pc:sldMk cId="1887469495" sldId="296"/>
        </pc:sldMkLst>
      </pc:sldChg>
      <pc:sldChg chg="del">
        <pc:chgData name="Liam Bloomfield" userId="cb0ac17d-b682-492c-9316-429331c3e053" providerId="ADAL" clId="{248B44F4-1077-4A16-B733-CBA063F9C9EE}" dt="2025-03-28T15:00:07.251" v="814" actId="47"/>
        <pc:sldMkLst>
          <pc:docMk/>
          <pc:sldMk cId="2060852490" sldId="299"/>
        </pc:sldMkLst>
      </pc:sldChg>
      <pc:sldChg chg="del">
        <pc:chgData name="Liam Bloomfield" userId="cb0ac17d-b682-492c-9316-429331c3e053" providerId="ADAL" clId="{248B44F4-1077-4A16-B733-CBA063F9C9EE}" dt="2025-03-28T14:59:56.927" v="812" actId="47"/>
        <pc:sldMkLst>
          <pc:docMk/>
          <pc:sldMk cId="2562269303" sldId="300"/>
        </pc:sldMkLst>
      </pc:sldChg>
      <pc:sldChg chg="addSp modSp mod modAnim modNotesTx">
        <pc:chgData name="Liam Bloomfield" userId="cb0ac17d-b682-492c-9316-429331c3e053" providerId="ADAL" clId="{248B44F4-1077-4A16-B733-CBA063F9C9EE}" dt="2025-03-31T13:17:04.336" v="1152"/>
        <pc:sldMkLst>
          <pc:docMk/>
          <pc:sldMk cId="551603108" sldId="301"/>
        </pc:sldMkLst>
        <pc:spChg chg="mod">
          <ac:chgData name="Liam Bloomfield" userId="cb0ac17d-b682-492c-9316-429331c3e053" providerId="ADAL" clId="{248B44F4-1077-4A16-B733-CBA063F9C9EE}" dt="2025-03-28T14:01:44.816" v="810" actId="1076"/>
          <ac:spMkLst>
            <pc:docMk/>
            <pc:sldMk cId="551603108" sldId="301"/>
            <ac:spMk id="2" creationId="{50651042-C6AE-8C6C-9D45-4D0A49EF8CDE}"/>
          </ac:spMkLst>
        </pc:spChg>
      </pc:sldChg>
      <pc:sldChg chg="delSp mod modShow">
        <pc:chgData name="Liam Bloomfield" userId="cb0ac17d-b682-492c-9316-429331c3e053" providerId="ADAL" clId="{248B44F4-1077-4A16-B733-CBA063F9C9EE}" dt="2025-03-28T15:00:27.198" v="817" actId="729"/>
        <pc:sldMkLst>
          <pc:docMk/>
          <pc:sldMk cId="1735716529" sldId="302"/>
        </pc:sldMkLst>
      </pc:sldChg>
      <pc:sldChg chg="addSp delSp modSp mod ord modNotesTx">
        <pc:chgData name="Liam Bloomfield" userId="cb0ac17d-b682-492c-9316-429331c3e053" providerId="ADAL" clId="{248B44F4-1077-4A16-B733-CBA063F9C9EE}" dt="2025-03-31T15:27:35.920" v="3325" actId="33524"/>
        <pc:sldMkLst>
          <pc:docMk/>
          <pc:sldMk cId="2183351160" sldId="304"/>
        </pc:sldMkLst>
        <pc:spChg chg="mod">
          <ac:chgData name="Liam Bloomfield" userId="cb0ac17d-b682-492c-9316-429331c3e053" providerId="ADAL" clId="{248B44F4-1077-4A16-B733-CBA063F9C9EE}" dt="2025-03-24T14:32:35.563" v="9" actId="108"/>
          <ac:spMkLst>
            <pc:docMk/>
            <pc:sldMk cId="2183351160" sldId="304"/>
            <ac:spMk id="2" creationId="{AA821FD7-C9E1-2010-CBDD-F72B018C6166}"/>
          </ac:spMkLst>
        </pc:spChg>
        <pc:spChg chg="add mod">
          <ac:chgData name="Liam Bloomfield" userId="cb0ac17d-b682-492c-9316-429331c3e053" providerId="ADAL" clId="{248B44F4-1077-4A16-B733-CBA063F9C9EE}" dt="2025-03-28T15:55:28.370" v="1121" actId="20577"/>
          <ac:spMkLst>
            <pc:docMk/>
            <pc:sldMk cId="2183351160" sldId="304"/>
            <ac:spMk id="5" creationId="{219AC90D-26D2-29EF-C97A-7357E69D5C29}"/>
          </ac:spMkLst>
        </pc:spChg>
        <pc:picChg chg="mod">
          <ac:chgData name="Liam Bloomfield" userId="cb0ac17d-b682-492c-9316-429331c3e053" providerId="ADAL" clId="{248B44F4-1077-4A16-B733-CBA063F9C9EE}" dt="2025-03-28T15:55:07.975" v="1108" actId="108"/>
          <ac:picMkLst>
            <pc:docMk/>
            <pc:sldMk cId="2183351160" sldId="304"/>
            <ac:picMk id="7" creationId="{DA291249-17A3-C9FE-C976-9ACE1271C772}"/>
          </ac:picMkLst>
        </pc:picChg>
      </pc:sldChg>
      <pc:sldChg chg="del">
        <pc:chgData name="Liam Bloomfield" userId="cb0ac17d-b682-492c-9316-429331c3e053" providerId="ADAL" clId="{248B44F4-1077-4A16-B733-CBA063F9C9EE}" dt="2025-03-28T15:00:03.935" v="813" actId="47"/>
        <pc:sldMkLst>
          <pc:docMk/>
          <pc:sldMk cId="1096796975" sldId="312"/>
        </pc:sldMkLst>
      </pc:sldChg>
      <pc:sldChg chg="modSp del mod modNotesTx">
        <pc:chgData name="Liam Bloomfield" userId="cb0ac17d-b682-492c-9316-429331c3e053" providerId="ADAL" clId="{248B44F4-1077-4A16-B733-CBA063F9C9EE}" dt="2025-03-28T10:31:21.536" v="786" actId="47"/>
        <pc:sldMkLst>
          <pc:docMk/>
          <pc:sldMk cId="4014892677" sldId="314"/>
        </pc:sldMkLst>
      </pc:sldChg>
      <pc:sldChg chg="del">
        <pc:chgData name="Liam Bloomfield" userId="cb0ac17d-b682-492c-9316-429331c3e053" providerId="ADAL" clId="{248B44F4-1077-4A16-B733-CBA063F9C9EE}" dt="2025-03-28T15:00:09.809" v="815" actId="47"/>
        <pc:sldMkLst>
          <pc:docMk/>
          <pc:sldMk cId="2441926249" sldId="315"/>
        </pc:sldMkLst>
      </pc:sldChg>
      <pc:sldChg chg="mod modShow">
        <pc:chgData name="Liam Bloomfield" userId="cb0ac17d-b682-492c-9316-429331c3e053" providerId="ADAL" clId="{248B44F4-1077-4A16-B733-CBA063F9C9EE}" dt="2025-03-28T15:00:23.925" v="816" actId="729"/>
        <pc:sldMkLst>
          <pc:docMk/>
          <pc:sldMk cId="3018514313" sldId="319"/>
        </pc:sldMkLst>
      </pc:sldChg>
      <pc:sldChg chg="addSp delSp modSp mod delAnim modAnim">
        <pc:chgData name="Liam Bloomfield" userId="cb0ac17d-b682-492c-9316-429331c3e053" providerId="ADAL" clId="{248B44F4-1077-4A16-B733-CBA063F9C9EE}" dt="2025-03-31T15:42:25.216" v="3349"/>
        <pc:sldMkLst>
          <pc:docMk/>
          <pc:sldMk cId="597225255" sldId="320"/>
        </pc:sldMkLst>
        <pc:picChg chg="add del mod">
          <ac:chgData name="Liam Bloomfield" userId="cb0ac17d-b682-492c-9316-429331c3e053" providerId="ADAL" clId="{248B44F4-1077-4A16-B733-CBA063F9C9EE}" dt="2025-03-31T15:35:38.111" v="3330" actId="478"/>
          <ac:picMkLst>
            <pc:docMk/>
            <pc:sldMk cId="597225255" sldId="320"/>
            <ac:picMk id="2" creationId="{2D8D8EED-A675-4471-4FD8-BDD190B31515}"/>
          </ac:picMkLst>
        </pc:picChg>
        <pc:picChg chg="add del mod">
          <ac:chgData name="Liam Bloomfield" userId="cb0ac17d-b682-492c-9316-429331c3e053" providerId="ADAL" clId="{248B44F4-1077-4A16-B733-CBA063F9C9EE}" dt="2025-03-31T11:00:24.122" v="1145" actId="478"/>
          <ac:picMkLst>
            <pc:docMk/>
            <pc:sldMk cId="597225255" sldId="320"/>
            <ac:picMk id="4" creationId="{9DCA51E8-6E15-131E-1F98-368CAD5E465A}"/>
          </ac:picMkLst>
        </pc:picChg>
        <pc:picChg chg="add del mod">
          <ac:chgData name="Liam Bloomfield" userId="cb0ac17d-b682-492c-9316-429331c3e053" providerId="ADAL" clId="{248B44F4-1077-4A16-B733-CBA063F9C9EE}" dt="2025-03-31T15:34:47.744" v="3326" actId="478"/>
          <ac:picMkLst>
            <pc:docMk/>
            <pc:sldMk cId="597225255" sldId="320"/>
            <ac:picMk id="6" creationId="{9A456EC9-84CE-110C-C1F7-06AF81A2F864}"/>
          </ac:picMkLst>
        </pc:picChg>
        <pc:picChg chg="add mod">
          <ac:chgData name="Liam Bloomfield" userId="cb0ac17d-b682-492c-9316-429331c3e053" providerId="ADAL" clId="{248B44F4-1077-4A16-B733-CBA063F9C9EE}" dt="2025-03-31T15:36:21.443" v="3339" actId="1076"/>
          <ac:picMkLst>
            <pc:docMk/>
            <pc:sldMk cId="597225255" sldId="320"/>
            <ac:picMk id="8" creationId="{3BF9C6C9-0282-9150-1A53-5F8B4E7B16E6}"/>
          </ac:picMkLst>
        </pc:picChg>
      </pc:sldChg>
      <pc:sldChg chg="modSp">
        <pc:chgData name="Liam Bloomfield" userId="cb0ac17d-b682-492c-9316-429331c3e053" providerId="ADAL" clId="{248B44F4-1077-4A16-B733-CBA063F9C9EE}" dt="2025-03-28T13:47:58.238" v="805" actId="14826"/>
        <pc:sldMkLst>
          <pc:docMk/>
          <pc:sldMk cId="2651497922" sldId="321"/>
        </pc:sldMkLst>
        <pc:picChg chg="mod">
          <ac:chgData name="Liam Bloomfield" userId="cb0ac17d-b682-492c-9316-429331c3e053" providerId="ADAL" clId="{248B44F4-1077-4A16-B733-CBA063F9C9EE}" dt="2025-03-28T13:47:58.238" v="805" actId="14826"/>
          <ac:picMkLst>
            <pc:docMk/>
            <pc:sldMk cId="2651497922" sldId="321"/>
            <ac:picMk id="7" creationId="{77CFEB46-E0CD-432A-0F5E-79635FE18E09}"/>
          </ac:picMkLst>
        </pc:picChg>
      </pc:sldChg>
      <pc:sldChg chg="addSp delSp modSp del mod modNotesTx">
        <pc:chgData name="Liam Bloomfield" userId="cb0ac17d-b682-492c-9316-429331c3e053" providerId="ADAL" clId="{248B44F4-1077-4A16-B733-CBA063F9C9EE}" dt="2025-03-31T15:23:20.454" v="3238" actId="47"/>
        <pc:sldMkLst>
          <pc:docMk/>
          <pc:sldMk cId="1328824528" sldId="323"/>
        </pc:sldMkLst>
        <pc:spChg chg="add mod">
          <ac:chgData name="Liam Bloomfield" userId="cb0ac17d-b682-492c-9316-429331c3e053" providerId="ADAL" clId="{248B44F4-1077-4A16-B733-CBA063F9C9EE}" dt="2025-03-31T14:22:47.300" v="2238" actId="20577"/>
          <ac:spMkLst>
            <pc:docMk/>
            <pc:sldMk cId="1328824528" sldId="323"/>
            <ac:spMk id="2" creationId="{C8FD56F9-9D7A-D1F8-1E7A-407E9136E624}"/>
          </ac:spMkLst>
        </pc:spChg>
        <pc:spChg chg="mod">
          <ac:chgData name="Liam Bloomfield" userId="cb0ac17d-b682-492c-9316-429331c3e053" providerId="ADAL" clId="{248B44F4-1077-4A16-B733-CBA063F9C9EE}" dt="2025-03-31T13:36:34.129" v="1154" actId="207"/>
          <ac:spMkLst>
            <pc:docMk/>
            <pc:sldMk cId="1328824528" sldId="323"/>
            <ac:spMk id="7" creationId="{FCE9CF3B-0117-0D4F-1588-7794BB397643}"/>
          </ac:spMkLst>
        </pc:spChg>
        <pc:spChg chg="del mod">
          <ac:chgData name="Liam Bloomfield" userId="cb0ac17d-b682-492c-9316-429331c3e053" providerId="ADAL" clId="{248B44F4-1077-4A16-B733-CBA063F9C9EE}" dt="2025-03-31T14:01:29.728" v="1234"/>
          <ac:spMkLst>
            <pc:docMk/>
            <pc:sldMk cId="1328824528" sldId="323"/>
            <ac:spMk id="8" creationId="{4BDD5119-FE77-42A0-C72A-3073563D69BB}"/>
          </ac:spMkLst>
        </pc:spChg>
        <pc:spChg chg="mod">
          <ac:chgData name="Liam Bloomfield" userId="cb0ac17d-b682-492c-9316-429331c3e053" providerId="ADAL" clId="{248B44F4-1077-4A16-B733-CBA063F9C9EE}" dt="2025-03-31T13:36:12.440" v="1153" actId="207"/>
          <ac:spMkLst>
            <pc:docMk/>
            <pc:sldMk cId="1328824528" sldId="323"/>
            <ac:spMk id="15" creationId="{ECF73085-0412-FB0A-0E14-A67252E5382A}"/>
          </ac:spMkLst>
        </pc:spChg>
      </pc:sldChg>
      <pc:sldChg chg="modSp mod">
        <pc:chgData name="Liam Bloomfield" userId="cb0ac17d-b682-492c-9316-429331c3e053" providerId="ADAL" clId="{248B44F4-1077-4A16-B733-CBA063F9C9EE}" dt="2025-03-31T09:34:36.169" v="1144" actId="404"/>
        <pc:sldMkLst>
          <pc:docMk/>
          <pc:sldMk cId="4113247510" sldId="324"/>
        </pc:sldMkLst>
        <pc:spChg chg="mod">
          <ac:chgData name="Liam Bloomfield" userId="cb0ac17d-b682-492c-9316-429331c3e053" providerId="ADAL" clId="{248B44F4-1077-4A16-B733-CBA063F9C9EE}" dt="2025-03-28T15:18:15.893" v="865" actId="1076"/>
          <ac:spMkLst>
            <pc:docMk/>
            <pc:sldMk cId="4113247510" sldId="324"/>
            <ac:spMk id="3" creationId="{507ABEE3-2CD8-840B-40CC-BDD2BB733C83}"/>
          </ac:spMkLst>
        </pc:spChg>
        <pc:graphicFrameChg chg="mod modGraphic">
          <ac:chgData name="Liam Bloomfield" userId="cb0ac17d-b682-492c-9316-429331c3e053" providerId="ADAL" clId="{248B44F4-1077-4A16-B733-CBA063F9C9EE}" dt="2025-03-31T09:34:36.169" v="1144" actId="404"/>
          <ac:graphicFrameMkLst>
            <pc:docMk/>
            <pc:sldMk cId="4113247510" sldId="324"/>
            <ac:graphicFrameMk id="31" creationId="{A8F56729-8070-6215-3090-4DCF2F69767A}"/>
          </ac:graphicFrameMkLst>
        </pc:graphicFrameChg>
      </pc:sldChg>
      <pc:sldChg chg="ord modNotesTx">
        <pc:chgData name="Liam Bloomfield" userId="cb0ac17d-b682-492c-9316-429331c3e053" providerId="ADAL" clId="{248B44F4-1077-4A16-B733-CBA063F9C9EE}" dt="2025-03-31T14:52:28.178" v="2659" actId="20577"/>
        <pc:sldMkLst>
          <pc:docMk/>
          <pc:sldMk cId="404087919" sldId="326"/>
        </pc:sldMkLst>
      </pc:sldChg>
      <pc:sldChg chg="mod modShow">
        <pc:chgData name="Liam Bloomfield" userId="cb0ac17d-b682-492c-9316-429331c3e053" providerId="ADAL" clId="{248B44F4-1077-4A16-B733-CBA063F9C9EE}" dt="2025-03-28T15:30:43.259" v="899" actId="729"/>
        <pc:sldMkLst>
          <pc:docMk/>
          <pc:sldMk cId="4082856827" sldId="328"/>
        </pc:sldMkLst>
      </pc:sldChg>
      <pc:sldChg chg="modSp mod">
        <pc:chgData name="Liam Bloomfield" userId="cb0ac17d-b682-492c-9316-429331c3e053" providerId="ADAL" clId="{248B44F4-1077-4A16-B733-CBA063F9C9EE}" dt="2025-03-31T14:55:34.439" v="2937" actId="20577"/>
        <pc:sldMkLst>
          <pc:docMk/>
          <pc:sldMk cId="1586604154" sldId="330"/>
        </pc:sldMkLst>
        <pc:spChg chg="mod">
          <ac:chgData name="Liam Bloomfield" userId="cb0ac17d-b682-492c-9316-429331c3e053" providerId="ADAL" clId="{248B44F4-1077-4A16-B733-CBA063F9C9EE}" dt="2025-03-31T14:55:34.439" v="2937" actId="20577"/>
          <ac:spMkLst>
            <pc:docMk/>
            <pc:sldMk cId="1586604154" sldId="330"/>
            <ac:spMk id="13" creationId="{65F4B7AB-1D14-E9D8-CDFA-975AB82E0A65}"/>
          </ac:spMkLst>
        </pc:spChg>
      </pc:sldChg>
      <pc:sldChg chg="addSp modSp new mod">
        <pc:chgData name="Liam Bloomfield" userId="cb0ac17d-b682-492c-9316-429331c3e053" providerId="ADAL" clId="{248B44F4-1077-4A16-B733-CBA063F9C9EE}" dt="2025-03-28T12:17:25.713" v="795" actId="1076"/>
        <pc:sldMkLst>
          <pc:docMk/>
          <pc:sldMk cId="1173223013" sldId="331"/>
        </pc:sldMkLst>
      </pc:sldChg>
      <pc:sldChg chg="modSp add mod ord modNotesTx">
        <pc:chgData name="Liam Bloomfield" userId="cb0ac17d-b682-492c-9316-429331c3e053" providerId="ADAL" clId="{248B44F4-1077-4A16-B733-CBA063F9C9EE}" dt="2025-03-31T14:30:35.404" v="2613" actId="20577"/>
        <pc:sldMkLst>
          <pc:docMk/>
          <pc:sldMk cId="1072241396" sldId="332"/>
        </pc:sldMkLst>
        <pc:spChg chg="mod">
          <ac:chgData name="Liam Bloomfield" userId="cb0ac17d-b682-492c-9316-429331c3e053" providerId="ADAL" clId="{248B44F4-1077-4A16-B733-CBA063F9C9EE}" dt="2025-03-31T14:30:35.404" v="2613" actId="20577"/>
          <ac:spMkLst>
            <pc:docMk/>
            <pc:sldMk cId="1072241396" sldId="332"/>
            <ac:spMk id="6" creationId="{14BF2D17-787D-45CD-B6FA-8D33C4DEEFA8}"/>
          </ac:spMkLst>
        </pc:spChg>
        <pc:spChg chg="mod">
          <ac:chgData name="Liam Bloomfield" userId="cb0ac17d-b682-492c-9316-429331c3e053" providerId="ADAL" clId="{248B44F4-1077-4A16-B733-CBA063F9C9EE}" dt="2025-03-31T14:15:29.759" v="2163" actId="20577"/>
          <ac:spMkLst>
            <pc:docMk/>
            <pc:sldMk cId="1072241396" sldId="332"/>
            <ac:spMk id="16" creationId="{D022E67E-6FE7-D663-B3C1-00051BC37E13}"/>
          </ac:spMkLst>
        </pc:spChg>
      </pc:sldChg>
      <pc:sldChg chg="del">
        <pc:chgData name="Liam Bloomfield" userId="cb0ac17d-b682-492c-9316-429331c3e053" providerId="ADAL" clId="{248B44F4-1077-4A16-B733-CBA063F9C9EE}" dt="2025-03-28T15:22:52.173" v="895" actId="47"/>
        <pc:sldMkLst>
          <pc:docMk/>
          <pc:sldMk cId="3886233777" sldId="332"/>
        </pc:sldMkLst>
      </pc:sldChg>
      <pc:sldChg chg="del mod modShow">
        <pc:chgData name="Liam Bloomfield" userId="cb0ac17d-b682-492c-9316-429331c3e053" providerId="ADAL" clId="{248B44F4-1077-4A16-B733-CBA063F9C9EE}" dt="2025-03-31T15:09:27.856" v="3207" actId="47"/>
        <pc:sldMkLst>
          <pc:docMk/>
          <pc:sldMk cId="327908420" sldId="334"/>
        </pc:sldMkLst>
      </pc:sldChg>
      <pc:sldChg chg="addSp delSp modSp mod modNotesTx">
        <pc:chgData name="Liam Bloomfield" userId="cb0ac17d-b682-492c-9316-429331c3e053" providerId="ADAL" clId="{248B44F4-1077-4A16-B733-CBA063F9C9EE}" dt="2025-03-31T15:23:03.824" v="3237" actId="1076"/>
        <pc:sldMkLst>
          <pc:docMk/>
          <pc:sldMk cId="3957215811" sldId="335"/>
        </pc:sldMkLst>
        <pc:spChg chg="del">
          <ac:chgData name="Liam Bloomfield" userId="cb0ac17d-b682-492c-9316-429331c3e053" providerId="ADAL" clId="{248B44F4-1077-4A16-B733-CBA063F9C9EE}" dt="2025-03-31T15:22:57.432" v="3235" actId="478"/>
          <ac:spMkLst>
            <pc:docMk/>
            <pc:sldMk cId="3957215811" sldId="335"/>
            <ac:spMk id="4" creationId="{087593C0-9E50-3373-9BA6-489EF9193C28}"/>
          </ac:spMkLst>
        </pc:spChg>
        <pc:spChg chg="mod">
          <ac:chgData name="Liam Bloomfield" userId="cb0ac17d-b682-492c-9316-429331c3e053" providerId="ADAL" clId="{248B44F4-1077-4A16-B733-CBA063F9C9EE}" dt="2025-03-31T15:23:00.534" v="3236" actId="1076"/>
          <ac:spMkLst>
            <pc:docMk/>
            <pc:sldMk cId="3957215811" sldId="335"/>
            <ac:spMk id="5" creationId="{9B669B10-E038-9856-465C-10FF3B1837A0}"/>
          </ac:spMkLst>
        </pc:spChg>
        <pc:spChg chg="mod">
          <ac:chgData name="Liam Bloomfield" userId="cb0ac17d-b682-492c-9316-429331c3e053" providerId="ADAL" clId="{248B44F4-1077-4A16-B733-CBA063F9C9EE}" dt="2025-03-31T15:19:30.564" v="3234" actId="1076"/>
          <ac:spMkLst>
            <pc:docMk/>
            <pc:sldMk cId="3957215811" sldId="335"/>
            <ac:spMk id="6" creationId="{A94E7989-99A5-EA35-AB41-3D2AF391A129}"/>
          </ac:spMkLst>
        </pc:spChg>
        <pc:spChg chg="add mod">
          <ac:chgData name="Liam Bloomfield" userId="cb0ac17d-b682-492c-9316-429331c3e053" providerId="ADAL" clId="{248B44F4-1077-4A16-B733-CBA063F9C9EE}" dt="2025-03-31T15:16:56.590" v="3233" actId="20577"/>
          <ac:spMkLst>
            <pc:docMk/>
            <pc:sldMk cId="3957215811" sldId="335"/>
            <ac:spMk id="9" creationId="{EF240F74-20A9-2EFC-EB3D-DA4547481AB5}"/>
          </ac:spMkLst>
        </pc:spChg>
        <pc:spChg chg="mod">
          <ac:chgData name="Liam Bloomfield" userId="cb0ac17d-b682-492c-9316-429331c3e053" providerId="ADAL" clId="{248B44F4-1077-4A16-B733-CBA063F9C9EE}" dt="2025-03-31T15:23:03.824" v="3237" actId="1076"/>
          <ac:spMkLst>
            <pc:docMk/>
            <pc:sldMk cId="3957215811" sldId="335"/>
            <ac:spMk id="13" creationId="{57DD21AA-B3E0-35B8-C0FF-1C3B36E4E316}"/>
          </ac:spMkLst>
        </pc:spChg>
      </pc:sldChg>
    </pc:docChg>
  </pc:docChgLst>
</pc:chgInfo>
</file>

<file path=ppt/comments/modernComment_12A_EF12FF2C.xml><?xml version="1.0" encoding="utf-8"?>
<p188:cmLst xmlns:a="http://schemas.openxmlformats.org/drawingml/2006/main" xmlns:r="http://schemas.openxmlformats.org/officeDocument/2006/relationships" xmlns:p188="http://schemas.microsoft.com/office/powerpoint/2018/8/main">
  <p188:cm id="{10548F74-6EF4-694D-9F5A-E12A1CFE87E1}" authorId="{65DFA874-28CF-F274-B0D5-D88DBAAAAD0D}" created="2025-03-28T12:15:20.105">
    <pc:sldMkLst xmlns:pc="http://schemas.microsoft.com/office/powerpoint/2013/main/command">
      <pc:docMk/>
      <pc:sldMk cId="4010999596" sldId="298"/>
    </pc:sldMkLst>
    <p188:txBody>
      <a:bodyPr/>
      <a:lstStyle/>
      <a:p>
        <a:r>
          <a:rPr lang="en-GB"/>
          <a:t>This slide could go tbf but it is good to include why you used whatever loss function you did</a:t>
        </a:r>
      </a:p>
    </p188:txBody>
  </p188:cm>
</p188:cmLst>
</file>

<file path=ppt/comments/modernComment_12D_20E0CBA4.xml><?xml version="1.0" encoding="utf-8"?>
<p188:cmLst xmlns:a="http://schemas.openxmlformats.org/drawingml/2006/main" xmlns:r="http://schemas.openxmlformats.org/officeDocument/2006/relationships" xmlns:p188="http://schemas.microsoft.com/office/powerpoint/2018/8/main">
  <p188:cm id="{2893DFB8-1B46-4EB2-BAC8-8BF893F35F81}" authorId="{467BA173-BE95-F9FD-103C-31254EBE07D7}" status="resolved" created="2025-03-28T12:04:53.537" complete="100000">
    <pc:sldMkLst xmlns:pc="http://schemas.microsoft.com/office/powerpoint/2013/main/command">
      <pc:docMk/>
      <pc:sldMk cId="551603108" sldId="301"/>
    </pc:sldMkLst>
    <p188:txBody>
      <a:bodyPr/>
      <a:lstStyle/>
      <a:p>
        <a:r>
          <a:rPr lang="en-GB"/>
          <a:t>Still need to add annotations, gonna do some video editing
</a:t>
        </a:r>
      </a:p>
    </p188:txBody>
  </p188:cm>
</p188:cmLst>
</file>

<file path=ppt/comments/modernComment_13C_134A553.xml><?xml version="1.0" encoding="utf-8"?>
<p188:cmLst xmlns:a="http://schemas.openxmlformats.org/drawingml/2006/main" xmlns:r="http://schemas.openxmlformats.org/officeDocument/2006/relationships" xmlns:p188="http://schemas.microsoft.com/office/powerpoint/2018/8/main">
  <p188:cm id="{F389D550-CFBE-414F-86B0-7222E9D09297}" authorId="{E4404EB8-E7CE-E338-B6DA-5A57D52B4063}" created="2025-03-26T14:17:14.932">
    <pc:sldMkLst xmlns:pc="http://schemas.microsoft.com/office/powerpoint/2013/main/command">
      <pc:docMk/>
      <pc:sldMk cId="20227411" sldId="316"/>
    </pc:sldMkLst>
    <p188:txBody>
      <a:bodyPr/>
      <a:lstStyle/>
      <a:p>
        <a:r>
          <a:rPr lang="en-US"/>
          <a:t>Fire AF slide</a:t>
        </a:r>
      </a:p>
    </p188:txBody>
    <p188:extLst>
      <p:ext xmlns:p="http://schemas.openxmlformats.org/presentationml/2006/main" uri="{57CB4572-C831-44C2-8A1C-0ADB6CCDFE69}">
        <p223:reactions xmlns:p223="http://schemas.microsoft.com/office/powerpoint/2022/03/main">
          <p223:rxn type="👍">
            <p223:instance time="2025-03-27T13:28:03.665" authorId="{65DFA874-28CF-F274-B0D5-D88DBAAAAD0D}"/>
          </p223:rxn>
        </p223:reactions>
      </p:ext>
    </p188:extLst>
  </p188:cm>
</p188:cmLst>
</file>

<file path=ppt/comments/modernComment_13D_2B958954.xml><?xml version="1.0" encoding="utf-8"?>
<p188:cmLst xmlns:a="http://schemas.openxmlformats.org/drawingml/2006/main" xmlns:r="http://schemas.openxmlformats.org/officeDocument/2006/relationships" xmlns:p188="http://schemas.microsoft.com/office/powerpoint/2018/8/main">
  <p188:cm id="{5D35FA68-3E65-4544-89C4-7098C683491B}" authorId="{467BA173-BE95-F9FD-103C-31254EBE07D7}" created="2025-03-28T16:34:06.146">
    <pc:sldMkLst xmlns:pc="http://schemas.microsoft.com/office/powerpoint/2013/main/command">
      <pc:docMk/>
      <pc:sldMk cId="731220308" sldId="317"/>
    </pc:sldMkLst>
    <p188:txBody>
      <a:bodyPr/>
      <a:lstStyle/>
      <a:p>
        <a:r>
          <a:rPr lang="en-GB"/>
          <a:t>Ground truth values
</a:t>
        </a:r>
      </a:p>
    </p188:txBody>
  </p188:cm>
</p188:cmLst>
</file>

<file path=ppt/comments/modernComment_144_F52B2D16.xml><?xml version="1.0" encoding="utf-8"?>
<p188:cmLst xmlns:a="http://schemas.openxmlformats.org/drawingml/2006/main" xmlns:r="http://schemas.openxmlformats.org/officeDocument/2006/relationships" xmlns:p188="http://schemas.microsoft.com/office/powerpoint/2018/8/main">
  <p188:cm id="{EB67FC4A-82E6-4454-99F6-BC4D5EEFFD96}" authorId="{467BA173-BE95-F9FD-103C-31254EBE07D7}" created="2025-03-28T16:31:47.505">
    <pc:sldMkLst xmlns:pc="http://schemas.microsoft.com/office/powerpoint/2013/main/command">
      <pc:docMk/>
      <pc:sldMk cId="4113247510" sldId="324"/>
    </pc:sldMkLst>
    <p188:txBody>
      <a:bodyPr/>
      <a:lstStyle/>
      <a:p>
        <a:r>
          <a:rPr lang="en-GB"/>
          <a:t>Make font bigger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D3A556-81C0-45AA-A9BA-A0A79E85FB00}" type="doc">
      <dgm:prSet loTypeId="urn:microsoft.com/office/officeart/2017/3/layout/HorizontalPathTimeline" loCatId="timeline" qsTypeId="urn:microsoft.com/office/officeart/2005/8/quickstyle/simple5" qsCatId="simple" csTypeId="urn:microsoft.com/office/officeart/2005/8/colors/accent1_2" csCatId="accent1" phldr="1"/>
      <dgm:spPr/>
      <dgm:t>
        <a:bodyPr/>
        <a:lstStyle/>
        <a:p>
          <a:endParaRPr lang="en-US"/>
        </a:p>
      </dgm:t>
    </dgm:pt>
    <dgm:pt modelId="{A9216BEB-FBD9-4E79-A46F-90A06847A680}">
      <dgm:prSet phldrT="[Text]" phldr="0"/>
      <dgm:spPr/>
      <dgm:t>
        <a:bodyPr/>
        <a:lstStyle/>
        <a:p>
          <a:pPr>
            <a:defRPr b="1"/>
          </a:pPr>
          <a:r>
            <a:rPr lang="en-US" b="1">
              <a:latin typeface="Calibri"/>
              <a:ea typeface="Calibri"/>
              <a:cs typeface="Calibri"/>
            </a:rPr>
            <a:t>Chosen Control Subject:</a:t>
          </a:r>
          <a:endParaRPr lang="en-US" b="1"/>
        </a:p>
      </dgm:t>
    </dgm:pt>
    <dgm:pt modelId="{28D7E8A7-9079-4840-BB32-E269AE30D449}" type="parTrans" cxnId="{F3D32720-B3B6-49AF-9739-8629CC822399}">
      <dgm:prSet/>
      <dgm:spPr/>
      <dgm:t>
        <a:bodyPr/>
        <a:lstStyle/>
        <a:p>
          <a:endParaRPr lang="en-US"/>
        </a:p>
      </dgm:t>
    </dgm:pt>
    <dgm:pt modelId="{3B30E786-FA12-40A0-9650-40E1D9C70786}" type="sibTrans" cxnId="{F3D32720-B3B6-49AF-9739-8629CC822399}">
      <dgm:prSet/>
      <dgm:spPr/>
      <dgm:t>
        <a:bodyPr/>
        <a:lstStyle/>
        <a:p>
          <a:endParaRPr lang="en-US"/>
        </a:p>
      </dgm:t>
    </dgm:pt>
    <dgm:pt modelId="{19949703-7760-4D6F-9378-A71A6484E80C}">
      <dgm:prSet phldrT="[Text]" custT="1"/>
      <dgm:spPr/>
      <dgm:t>
        <a:bodyPr/>
        <a:lstStyle/>
        <a:p>
          <a:r>
            <a:rPr lang="en-US" sz="2800" b="1">
              <a:latin typeface="Calibri"/>
              <a:ea typeface="Calibri"/>
              <a:cs typeface="Calibri"/>
            </a:rPr>
            <a:t>AB14</a:t>
          </a:r>
          <a:endParaRPr lang="en-US" sz="2800" b="1"/>
        </a:p>
      </dgm:t>
    </dgm:pt>
    <dgm:pt modelId="{CFBD625D-EB77-4B74-BADC-FAC3A5CE2A2B}" type="parTrans" cxnId="{1C69C617-13A4-4E89-ACBA-411D902E5B4A}">
      <dgm:prSet/>
      <dgm:spPr/>
      <dgm:t>
        <a:bodyPr/>
        <a:lstStyle/>
        <a:p>
          <a:endParaRPr lang="en-US"/>
        </a:p>
      </dgm:t>
    </dgm:pt>
    <dgm:pt modelId="{2FE8CAF1-821A-42F1-80C4-79F13EFCD4FA}" type="sibTrans" cxnId="{1C69C617-13A4-4E89-ACBA-411D902E5B4A}">
      <dgm:prSet/>
      <dgm:spPr/>
      <dgm:t>
        <a:bodyPr/>
        <a:lstStyle/>
        <a:p>
          <a:endParaRPr lang="en-US"/>
        </a:p>
      </dgm:t>
    </dgm:pt>
    <dgm:pt modelId="{3B08FB9C-697A-4214-BBC7-50767692D3F8}">
      <dgm:prSet phldrT="[Text]" phldr="0"/>
      <dgm:spPr/>
      <dgm:t>
        <a:bodyPr/>
        <a:lstStyle/>
        <a:p>
          <a:pPr>
            <a:defRPr b="1"/>
          </a:pPr>
          <a:r>
            <a:rPr lang="en-US" b="1">
              <a:latin typeface="Calibri"/>
              <a:ea typeface="Calibri"/>
              <a:cs typeface="Calibri"/>
            </a:rPr>
            <a:t>Sensors used:</a:t>
          </a:r>
          <a:endParaRPr lang="en-US" b="1"/>
        </a:p>
      </dgm:t>
    </dgm:pt>
    <dgm:pt modelId="{E96B41F9-1FEF-47EF-9328-316475DA7AD0}" type="parTrans" cxnId="{6B34F8F7-0725-415F-91DF-3EB8D8754CA2}">
      <dgm:prSet/>
      <dgm:spPr/>
      <dgm:t>
        <a:bodyPr/>
        <a:lstStyle/>
        <a:p>
          <a:endParaRPr lang="en-US"/>
        </a:p>
      </dgm:t>
    </dgm:pt>
    <dgm:pt modelId="{CB87FC66-CF35-40F1-94B7-DBD59ABE3956}" type="sibTrans" cxnId="{6B34F8F7-0725-415F-91DF-3EB8D8754CA2}">
      <dgm:prSet/>
      <dgm:spPr/>
      <dgm:t>
        <a:bodyPr/>
        <a:lstStyle/>
        <a:p>
          <a:endParaRPr lang="en-US"/>
        </a:p>
      </dgm:t>
    </dgm:pt>
    <dgm:pt modelId="{C260059C-F3A0-4818-BA5D-BEA995C0CC88}">
      <dgm:prSet phldr="0"/>
      <dgm:spPr/>
      <dgm:t>
        <a:bodyPr/>
        <a:lstStyle/>
        <a:p>
          <a:pPr>
            <a:defRPr b="1"/>
          </a:pPr>
          <a:r>
            <a:rPr lang="en-US" b="1">
              <a:latin typeface="Calibri"/>
              <a:ea typeface="Calibri"/>
              <a:cs typeface="Calibri"/>
            </a:rPr>
            <a:t>Ambulation modes chosen for comparison:</a:t>
          </a:r>
          <a:endParaRPr lang="en-US" b="1"/>
        </a:p>
      </dgm:t>
    </dgm:pt>
    <dgm:pt modelId="{D7EB64FF-2B14-45E8-A302-3ACA204D5BAF}" type="parTrans" cxnId="{F289317B-AA7C-442A-B0F5-B96116B7FA91}">
      <dgm:prSet/>
      <dgm:spPr/>
      <dgm:t>
        <a:bodyPr/>
        <a:lstStyle/>
        <a:p>
          <a:endParaRPr lang="en-GB"/>
        </a:p>
      </dgm:t>
    </dgm:pt>
    <dgm:pt modelId="{8A3A7504-C288-4363-BCCA-28FA9A44B9C1}" type="sibTrans" cxnId="{F289317B-AA7C-442A-B0F5-B96116B7FA91}">
      <dgm:prSet/>
      <dgm:spPr/>
      <dgm:t>
        <a:bodyPr/>
        <a:lstStyle/>
        <a:p>
          <a:endParaRPr lang="en-GB"/>
        </a:p>
      </dgm:t>
    </dgm:pt>
    <dgm:pt modelId="{06FD9200-44D2-415E-B98D-1AE2A9A2883C}">
      <dgm:prSet custT="1"/>
      <dgm:spPr/>
      <dgm:t>
        <a:bodyPr/>
        <a:lstStyle/>
        <a:p>
          <a:r>
            <a:rPr lang="en-US" sz="1800" b="1">
              <a:latin typeface="Calibri"/>
              <a:ea typeface="Calibri"/>
              <a:cs typeface="Calibri"/>
            </a:rPr>
            <a:t>Level-ground(walk)      </a:t>
          </a:r>
          <a:endParaRPr lang="en-US" sz="1800" b="1"/>
        </a:p>
      </dgm:t>
    </dgm:pt>
    <dgm:pt modelId="{FB45EE34-CFA2-485A-B1C0-4BB0432391D5}" type="parTrans" cxnId="{743852AA-4C4B-41AC-9ADE-1DD8DA4F66AD}">
      <dgm:prSet/>
      <dgm:spPr/>
      <dgm:t>
        <a:bodyPr/>
        <a:lstStyle/>
        <a:p>
          <a:endParaRPr lang="en-GB"/>
        </a:p>
      </dgm:t>
    </dgm:pt>
    <dgm:pt modelId="{E1640ECD-E996-48EC-964E-15EE3009174E}" type="sibTrans" cxnId="{743852AA-4C4B-41AC-9ADE-1DD8DA4F66AD}">
      <dgm:prSet/>
      <dgm:spPr/>
      <dgm:t>
        <a:bodyPr/>
        <a:lstStyle/>
        <a:p>
          <a:endParaRPr lang="en-GB"/>
        </a:p>
      </dgm:t>
    </dgm:pt>
    <dgm:pt modelId="{7F609C65-F4CE-49E9-B5F0-3B2B2B064FF4}">
      <dgm:prSet custT="1"/>
      <dgm:spPr/>
      <dgm:t>
        <a:bodyPr/>
        <a:lstStyle/>
        <a:p>
          <a:r>
            <a:rPr lang="en-US" sz="1800" b="1">
              <a:latin typeface="Calibri"/>
              <a:ea typeface="Calibri"/>
              <a:cs typeface="Calibri"/>
            </a:rPr>
            <a:t>Ascent/Descent: Ramp, Stair</a:t>
          </a:r>
          <a:endParaRPr lang="en-US" sz="1800" b="1"/>
        </a:p>
      </dgm:t>
    </dgm:pt>
    <dgm:pt modelId="{803E77F0-00FB-4C82-A02A-C1D4E0BA349C}" type="parTrans" cxnId="{90F83A42-471C-4C1C-9388-0060EF2038D2}">
      <dgm:prSet/>
      <dgm:spPr/>
      <dgm:t>
        <a:bodyPr/>
        <a:lstStyle/>
        <a:p>
          <a:endParaRPr lang="en-GB"/>
        </a:p>
      </dgm:t>
    </dgm:pt>
    <dgm:pt modelId="{0D9940CB-C947-4251-BAB3-7F1363044F65}" type="sibTrans" cxnId="{90F83A42-471C-4C1C-9388-0060EF2038D2}">
      <dgm:prSet/>
      <dgm:spPr/>
      <dgm:t>
        <a:bodyPr/>
        <a:lstStyle/>
        <a:p>
          <a:endParaRPr lang="en-GB"/>
        </a:p>
      </dgm:t>
    </dgm:pt>
    <dgm:pt modelId="{EBE1EA33-B779-42D6-AD82-E7E28586457D}" type="pres">
      <dgm:prSet presAssocID="{40D3A556-81C0-45AA-A9BA-A0A79E85FB00}" presName="root" presStyleCnt="0">
        <dgm:presLayoutVars>
          <dgm:chMax/>
          <dgm:chPref/>
          <dgm:animLvl val="lvl"/>
        </dgm:presLayoutVars>
      </dgm:prSet>
      <dgm:spPr/>
    </dgm:pt>
    <dgm:pt modelId="{C74CB447-934D-47C9-8A96-3F4765E619F7}" type="pres">
      <dgm:prSet presAssocID="{40D3A556-81C0-45AA-A9BA-A0A79E85FB00}" presName="divider" presStyleLbl="node1" presStyleIdx="0" presStyleCnt="1"/>
      <dgm:spPr/>
    </dgm:pt>
    <dgm:pt modelId="{EEA465BF-C91A-43B9-A622-258CC954167D}" type="pres">
      <dgm:prSet presAssocID="{40D3A556-81C0-45AA-A9BA-A0A79E85FB00}" presName="nodes" presStyleCnt="0">
        <dgm:presLayoutVars>
          <dgm:chMax/>
          <dgm:chPref/>
          <dgm:animLvl val="lvl"/>
        </dgm:presLayoutVars>
      </dgm:prSet>
      <dgm:spPr/>
    </dgm:pt>
    <dgm:pt modelId="{5EC876C4-90AA-42BF-BE26-5D0BD4A9AB0A}" type="pres">
      <dgm:prSet presAssocID="{C260059C-F3A0-4818-BA5D-BEA995C0CC88}" presName="composite" presStyleCnt="0"/>
      <dgm:spPr/>
    </dgm:pt>
    <dgm:pt modelId="{A3F8E040-8CD6-4C83-9C2F-C180C26B369B}" type="pres">
      <dgm:prSet presAssocID="{C260059C-F3A0-4818-BA5D-BEA995C0CC88}" presName="L1TextContainer" presStyleLbl="revTx" presStyleIdx="0" presStyleCnt="3">
        <dgm:presLayoutVars>
          <dgm:chMax val="1"/>
          <dgm:chPref val="1"/>
          <dgm:bulletEnabled val="1"/>
        </dgm:presLayoutVars>
      </dgm:prSet>
      <dgm:spPr/>
    </dgm:pt>
    <dgm:pt modelId="{67D01A09-D7D7-4A64-BFDA-4AB63F97D62D}" type="pres">
      <dgm:prSet presAssocID="{C260059C-F3A0-4818-BA5D-BEA995C0CC88}" presName="L2TextContainerWrapper" presStyleCnt="0">
        <dgm:presLayoutVars>
          <dgm:chMax val="0"/>
          <dgm:chPref val="0"/>
          <dgm:bulletEnabled val="1"/>
        </dgm:presLayoutVars>
      </dgm:prSet>
      <dgm:spPr/>
    </dgm:pt>
    <dgm:pt modelId="{85388503-70BE-47F2-B258-607698AD1DD7}" type="pres">
      <dgm:prSet presAssocID="{C260059C-F3A0-4818-BA5D-BEA995C0CC88}" presName="L2TextContainer" presStyleLbl="bgAccFollowNode1" presStyleIdx="0" presStyleCnt="3"/>
      <dgm:spPr/>
    </dgm:pt>
    <dgm:pt modelId="{59201866-1690-4651-A079-D05FAC90D8AE}" type="pres">
      <dgm:prSet presAssocID="{C260059C-F3A0-4818-BA5D-BEA995C0CC88}" presName="FlexibleEmptyPlaceHolder" presStyleCnt="0"/>
      <dgm:spPr/>
    </dgm:pt>
    <dgm:pt modelId="{FCB86A72-1689-40E3-9563-F4E8166D8205}" type="pres">
      <dgm:prSet presAssocID="{C260059C-F3A0-4818-BA5D-BEA995C0CC88}" presName="ConnectLine" presStyleLbl="alignNode1" presStyleIdx="0" presStyleCnt="3"/>
      <dgm:spPr>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gm:spPr>
    </dgm:pt>
    <dgm:pt modelId="{962D49CE-9BF9-4E30-B091-E775F72E1E98}" type="pres">
      <dgm:prSet presAssocID="{C260059C-F3A0-4818-BA5D-BEA995C0CC88}" presName="ConnectorPoint" presStyleLbl="fgAcc1" presStyleIdx="0" presStyleCnt="3"/>
      <dgm:spPr>
        <a:solidFill>
          <a:schemeClr val="lt1">
            <a:alpha val="90000"/>
            <a:hueOff val="0"/>
            <a:satOff val="0"/>
            <a:lumOff val="0"/>
            <a:alphaOff val="0"/>
          </a:schemeClr>
        </a:solidFill>
        <a:ln w="12700" cap="flat" cmpd="sng" algn="ctr">
          <a:noFill/>
          <a:prstDash val="solid"/>
          <a:miter lim="800000"/>
        </a:ln>
        <a:effectLst/>
      </dgm:spPr>
    </dgm:pt>
    <dgm:pt modelId="{D3A82096-9051-440C-9FFC-8A1E14A79EC9}" type="pres">
      <dgm:prSet presAssocID="{C260059C-F3A0-4818-BA5D-BEA995C0CC88}" presName="EmptyPlaceHolder" presStyleCnt="0"/>
      <dgm:spPr/>
    </dgm:pt>
    <dgm:pt modelId="{9EA3CD20-F4DF-4A21-9F43-BFBD71D78795}" type="pres">
      <dgm:prSet presAssocID="{8A3A7504-C288-4363-BCCA-28FA9A44B9C1}" presName="spaceBetweenRectangles" presStyleCnt="0"/>
      <dgm:spPr/>
    </dgm:pt>
    <dgm:pt modelId="{77E8742F-C014-44CC-A336-A91F8CF5CBF5}" type="pres">
      <dgm:prSet presAssocID="{A9216BEB-FBD9-4E79-A46F-90A06847A680}" presName="composite" presStyleCnt="0"/>
      <dgm:spPr/>
    </dgm:pt>
    <dgm:pt modelId="{E3CC2BAA-30FB-4730-AE71-C7AB3B4769D1}" type="pres">
      <dgm:prSet presAssocID="{A9216BEB-FBD9-4E79-A46F-90A06847A680}" presName="L1TextContainer" presStyleLbl="revTx" presStyleIdx="1" presStyleCnt="3">
        <dgm:presLayoutVars>
          <dgm:chMax val="1"/>
          <dgm:chPref val="1"/>
          <dgm:bulletEnabled val="1"/>
        </dgm:presLayoutVars>
      </dgm:prSet>
      <dgm:spPr/>
    </dgm:pt>
    <dgm:pt modelId="{81089999-04B3-4F62-B4E4-F4BE3DDFB589}" type="pres">
      <dgm:prSet presAssocID="{A9216BEB-FBD9-4E79-A46F-90A06847A680}" presName="L2TextContainerWrapper" presStyleCnt="0">
        <dgm:presLayoutVars>
          <dgm:chMax val="0"/>
          <dgm:chPref val="0"/>
          <dgm:bulletEnabled val="1"/>
        </dgm:presLayoutVars>
      </dgm:prSet>
      <dgm:spPr/>
    </dgm:pt>
    <dgm:pt modelId="{874B57AE-4843-47F4-AD21-00090A73E296}" type="pres">
      <dgm:prSet presAssocID="{A9216BEB-FBD9-4E79-A46F-90A06847A680}" presName="L2TextContainer" presStyleLbl="bgAccFollowNode1" presStyleIdx="1" presStyleCnt="3"/>
      <dgm:spPr/>
    </dgm:pt>
    <dgm:pt modelId="{3B7C8D5C-43C5-4235-A669-A02B4BEA99E9}" type="pres">
      <dgm:prSet presAssocID="{A9216BEB-FBD9-4E79-A46F-90A06847A680}" presName="FlexibleEmptyPlaceHolder" presStyleCnt="0"/>
      <dgm:spPr/>
    </dgm:pt>
    <dgm:pt modelId="{327710B9-B5C4-42C6-BC64-BF739A9CF6E9}" type="pres">
      <dgm:prSet presAssocID="{A9216BEB-FBD9-4E79-A46F-90A06847A680}" presName="ConnectLine" presStyleLbl="alignNode1" presStyleIdx="1" presStyleCnt="3"/>
      <dgm:spPr>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gm:spPr>
    </dgm:pt>
    <dgm:pt modelId="{792BCB91-1893-4F47-A063-52B3468A181E}" type="pres">
      <dgm:prSet presAssocID="{A9216BEB-FBD9-4E79-A46F-90A06847A680}" presName="ConnectorPoint" presStyleLbl="fgAcc1" presStyleIdx="1" presStyleCnt="3"/>
      <dgm:spPr>
        <a:solidFill>
          <a:schemeClr val="lt1">
            <a:alpha val="90000"/>
            <a:hueOff val="0"/>
            <a:satOff val="0"/>
            <a:lumOff val="0"/>
            <a:alphaOff val="0"/>
          </a:schemeClr>
        </a:solidFill>
        <a:ln w="12700" cap="flat" cmpd="sng" algn="ctr">
          <a:noFill/>
          <a:prstDash val="solid"/>
          <a:miter lim="800000"/>
        </a:ln>
        <a:effectLst/>
      </dgm:spPr>
    </dgm:pt>
    <dgm:pt modelId="{2397681E-9806-47D7-BB70-6A925BA0E65F}" type="pres">
      <dgm:prSet presAssocID="{A9216BEB-FBD9-4E79-A46F-90A06847A680}" presName="EmptyPlaceHolder" presStyleCnt="0"/>
      <dgm:spPr/>
    </dgm:pt>
    <dgm:pt modelId="{E28A0A12-7CE9-492B-AA8A-A384E1DFFD1F}" type="pres">
      <dgm:prSet presAssocID="{3B30E786-FA12-40A0-9650-40E1D9C70786}" presName="spaceBetweenRectangles" presStyleCnt="0"/>
      <dgm:spPr/>
    </dgm:pt>
    <dgm:pt modelId="{A85FC08C-69E3-4E41-AF0B-9DA8B9D38365}" type="pres">
      <dgm:prSet presAssocID="{3B08FB9C-697A-4214-BBC7-50767692D3F8}" presName="composite" presStyleCnt="0"/>
      <dgm:spPr/>
    </dgm:pt>
    <dgm:pt modelId="{E05C66A1-1B7F-4FD2-9771-24E5A0723E04}" type="pres">
      <dgm:prSet presAssocID="{3B08FB9C-697A-4214-BBC7-50767692D3F8}" presName="L1TextContainer" presStyleLbl="revTx" presStyleIdx="2" presStyleCnt="3">
        <dgm:presLayoutVars>
          <dgm:chMax val="1"/>
          <dgm:chPref val="1"/>
          <dgm:bulletEnabled val="1"/>
        </dgm:presLayoutVars>
      </dgm:prSet>
      <dgm:spPr/>
    </dgm:pt>
    <dgm:pt modelId="{84D357FA-3831-43FD-9ADE-1AEF636A2DAF}" type="pres">
      <dgm:prSet presAssocID="{3B08FB9C-697A-4214-BBC7-50767692D3F8}" presName="L2TextContainerWrapper" presStyleCnt="0">
        <dgm:presLayoutVars>
          <dgm:chMax val="0"/>
          <dgm:chPref val="0"/>
          <dgm:bulletEnabled val="1"/>
        </dgm:presLayoutVars>
      </dgm:prSet>
      <dgm:spPr/>
    </dgm:pt>
    <dgm:pt modelId="{687B0A44-44C7-481C-9F6B-AED439A40040}" type="pres">
      <dgm:prSet presAssocID="{3B08FB9C-697A-4214-BBC7-50767692D3F8}" presName="L2TextContainer" presStyleLbl="bgAccFollowNode1" presStyleIdx="2" presStyleCnt="3"/>
      <dgm:spPr/>
    </dgm:pt>
    <dgm:pt modelId="{B3F5C10F-2F49-425E-AE96-41E1FDF3921E}" type="pres">
      <dgm:prSet presAssocID="{3B08FB9C-697A-4214-BBC7-50767692D3F8}" presName="FlexibleEmptyPlaceHolder" presStyleCnt="0"/>
      <dgm:spPr/>
    </dgm:pt>
    <dgm:pt modelId="{A808DBE6-C562-4367-B7BA-0458E37608C8}" type="pres">
      <dgm:prSet presAssocID="{3B08FB9C-697A-4214-BBC7-50767692D3F8}" presName="ConnectLine" presStyleLbl="alignNode1" presStyleIdx="2" presStyleCnt="3"/>
      <dgm:spPr>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gm:spPr>
    </dgm:pt>
    <dgm:pt modelId="{0055358D-BBA8-4853-AA1F-4D6D08F5362E}" type="pres">
      <dgm:prSet presAssocID="{3B08FB9C-697A-4214-BBC7-50767692D3F8}" presName="ConnectorPoint" presStyleLbl="fgAcc1" presStyleIdx="2" presStyleCnt="3"/>
      <dgm:spPr>
        <a:solidFill>
          <a:schemeClr val="lt1">
            <a:alpha val="90000"/>
            <a:hueOff val="0"/>
            <a:satOff val="0"/>
            <a:lumOff val="0"/>
            <a:alphaOff val="0"/>
          </a:schemeClr>
        </a:solidFill>
        <a:ln w="12700" cap="flat" cmpd="sng" algn="ctr">
          <a:noFill/>
          <a:prstDash val="solid"/>
          <a:miter lim="800000"/>
        </a:ln>
        <a:effectLst/>
      </dgm:spPr>
    </dgm:pt>
    <dgm:pt modelId="{C4D5CD78-BCCA-48BD-8BBF-7101A11FEA43}" type="pres">
      <dgm:prSet presAssocID="{3B08FB9C-697A-4214-BBC7-50767692D3F8}" presName="EmptyPlaceHolder" presStyleCnt="0"/>
      <dgm:spPr/>
    </dgm:pt>
  </dgm:ptLst>
  <dgm:cxnLst>
    <dgm:cxn modelId="{E7C92D12-4E8A-487F-92A6-9702BD38B679}" type="presOf" srcId="{40D3A556-81C0-45AA-A9BA-A0A79E85FB00}" destId="{EBE1EA33-B779-42D6-AD82-E7E28586457D}" srcOrd="0" destOrd="0" presId="urn:microsoft.com/office/officeart/2017/3/layout/HorizontalPathTimeline"/>
    <dgm:cxn modelId="{1C69C617-13A4-4E89-ACBA-411D902E5B4A}" srcId="{A9216BEB-FBD9-4E79-A46F-90A06847A680}" destId="{19949703-7760-4D6F-9378-A71A6484E80C}" srcOrd="0" destOrd="0" parTransId="{CFBD625D-EB77-4B74-BADC-FAC3A5CE2A2B}" sibTransId="{2FE8CAF1-821A-42F1-80C4-79F13EFCD4FA}"/>
    <dgm:cxn modelId="{F3D32720-B3B6-49AF-9739-8629CC822399}" srcId="{40D3A556-81C0-45AA-A9BA-A0A79E85FB00}" destId="{A9216BEB-FBD9-4E79-A46F-90A06847A680}" srcOrd="1" destOrd="0" parTransId="{28D7E8A7-9079-4840-BB32-E269AE30D449}" sibTransId="{3B30E786-FA12-40A0-9650-40E1D9C70786}"/>
    <dgm:cxn modelId="{12568A22-0FB4-4291-A898-0FA75B8DE878}" type="presOf" srcId="{7F609C65-F4CE-49E9-B5F0-3B2B2B064FF4}" destId="{85388503-70BE-47F2-B258-607698AD1DD7}" srcOrd="0" destOrd="1" presId="urn:microsoft.com/office/officeart/2017/3/layout/HorizontalPathTimeline"/>
    <dgm:cxn modelId="{90F83A42-471C-4C1C-9388-0060EF2038D2}" srcId="{C260059C-F3A0-4818-BA5D-BEA995C0CC88}" destId="{7F609C65-F4CE-49E9-B5F0-3B2B2B064FF4}" srcOrd="1" destOrd="0" parTransId="{803E77F0-00FB-4C82-A02A-C1D4E0BA349C}" sibTransId="{0D9940CB-C947-4251-BAB3-7F1363044F65}"/>
    <dgm:cxn modelId="{F289317B-AA7C-442A-B0F5-B96116B7FA91}" srcId="{40D3A556-81C0-45AA-A9BA-A0A79E85FB00}" destId="{C260059C-F3A0-4818-BA5D-BEA995C0CC88}" srcOrd="0" destOrd="0" parTransId="{D7EB64FF-2B14-45E8-A302-3ACA204D5BAF}" sibTransId="{8A3A7504-C288-4363-BCCA-28FA9A44B9C1}"/>
    <dgm:cxn modelId="{F05D1AA6-BD15-4D5B-A9D0-050A99CA7A8C}" type="presOf" srcId="{06FD9200-44D2-415E-B98D-1AE2A9A2883C}" destId="{85388503-70BE-47F2-B258-607698AD1DD7}" srcOrd="0" destOrd="0" presId="urn:microsoft.com/office/officeart/2017/3/layout/HorizontalPathTimeline"/>
    <dgm:cxn modelId="{743852AA-4C4B-41AC-9ADE-1DD8DA4F66AD}" srcId="{C260059C-F3A0-4818-BA5D-BEA995C0CC88}" destId="{06FD9200-44D2-415E-B98D-1AE2A9A2883C}" srcOrd="0" destOrd="0" parTransId="{FB45EE34-CFA2-485A-B1C0-4BB0432391D5}" sibTransId="{E1640ECD-E996-48EC-964E-15EE3009174E}"/>
    <dgm:cxn modelId="{6F5DACBC-67E2-4CEC-9096-FB32A539CB33}" type="presOf" srcId="{C260059C-F3A0-4818-BA5D-BEA995C0CC88}" destId="{A3F8E040-8CD6-4C83-9C2F-C180C26B369B}" srcOrd="0" destOrd="0" presId="urn:microsoft.com/office/officeart/2017/3/layout/HorizontalPathTimeline"/>
    <dgm:cxn modelId="{19931DCA-EE17-4ACD-A8A9-43F8BEA836FE}" type="presOf" srcId="{A9216BEB-FBD9-4E79-A46F-90A06847A680}" destId="{E3CC2BAA-30FB-4730-AE71-C7AB3B4769D1}" srcOrd="0" destOrd="0" presId="urn:microsoft.com/office/officeart/2017/3/layout/HorizontalPathTimeline"/>
    <dgm:cxn modelId="{A4EC3DE3-AD0C-4286-9F5B-1436717BCB58}" type="presOf" srcId="{3B08FB9C-697A-4214-BBC7-50767692D3F8}" destId="{E05C66A1-1B7F-4FD2-9771-24E5A0723E04}" srcOrd="0" destOrd="0" presId="urn:microsoft.com/office/officeart/2017/3/layout/HorizontalPathTimeline"/>
    <dgm:cxn modelId="{49FAA3E9-7E31-4350-90E4-E34BE5A6C896}" type="presOf" srcId="{19949703-7760-4D6F-9378-A71A6484E80C}" destId="{874B57AE-4843-47F4-AD21-00090A73E296}" srcOrd="0" destOrd="0" presId="urn:microsoft.com/office/officeart/2017/3/layout/HorizontalPathTimeline"/>
    <dgm:cxn modelId="{6B34F8F7-0725-415F-91DF-3EB8D8754CA2}" srcId="{40D3A556-81C0-45AA-A9BA-A0A79E85FB00}" destId="{3B08FB9C-697A-4214-BBC7-50767692D3F8}" srcOrd="2" destOrd="0" parTransId="{E96B41F9-1FEF-47EF-9328-316475DA7AD0}" sibTransId="{CB87FC66-CF35-40F1-94B7-DBD59ABE3956}"/>
    <dgm:cxn modelId="{7D11C066-29DC-442E-B9EE-9B2551D2FEFD}" type="presParOf" srcId="{EBE1EA33-B779-42D6-AD82-E7E28586457D}" destId="{C74CB447-934D-47C9-8A96-3F4765E619F7}" srcOrd="0" destOrd="0" presId="urn:microsoft.com/office/officeart/2017/3/layout/HorizontalPathTimeline"/>
    <dgm:cxn modelId="{26131EB7-3714-406E-942A-3E053BBF4B91}" type="presParOf" srcId="{EBE1EA33-B779-42D6-AD82-E7E28586457D}" destId="{EEA465BF-C91A-43B9-A622-258CC954167D}" srcOrd="1" destOrd="0" presId="urn:microsoft.com/office/officeart/2017/3/layout/HorizontalPathTimeline"/>
    <dgm:cxn modelId="{638B26CA-56AF-4A97-A7D5-3EF4470BA613}" type="presParOf" srcId="{EEA465BF-C91A-43B9-A622-258CC954167D}" destId="{5EC876C4-90AA-42BF-BE26-5D0BD4A9AB0A}" srcOrd="0" destOrd="0" presId="urn:microsoft.com/office/officeart/2017/3/layout/HorizontalPathTimeline"/>
    <dgm:cxn modelId="{CCAC1575-2FAB-4E70-AC7F-7CDB4AA86B90}" type="presParOf" srcId="{5EC876C4-90AA-42BF-BE26-5D0BD4A9AB0A}" destId="{A3F8E040-8CD6-4C83-9C2F-C180C26B369B}" srcOrd="0" destOrd="0" presId="urn:microsoft.com/office/officeart/2017/3/layout/HorizontalPathTimeline"/>
    <dgm:cxn modelId="{8C758D97-80F5-4461-B34B-AF62E7880854}" type="presParOf" srcId="{5EC876C4-90AA-42BF-BE26-5D0BD4A9AB0A}" destId="{67D01A09-D7D7-4A64-BFDA-4AB63F97D62D}" srcOrd="1" destOrd="0" presId="urn:microsoft.com/office/officeart/2017/3/layout/HorizontalPathTimeline"/>
    <dgm:cxn modelId="{70AE19F3-91CC-481C-9CD6-47E191DB4888}" type="presParOf" srcId="{67D01A09-D7D7-4A64-BFDA-4AB63F97D62D}" destId="{85388503-70BE-47F2-B258-607698AD1DD7}" srcOrd="0" destOrd="0" presId="urn:microsoft.com/office/officeart/2017/3/layout/HorizontalPathTimeline"/>
    <dgm:cxn modelId="{B60A9378-62D8-4320-B5DD-F6E78B999EA2}" type="presParOf" srcId="{67D01A09-D7D7-4A64-BFDA-4AB63F97D62D}" destId="{59201866-1690-4651-A079-D05FAC90D8AE}" srcOrd="1" destOrd="0" presId="urn:microsoft.com/office/officeart/2017/3/layout/HorizontalPathTimeline"/>
    <dgm:cxn modelId="{08C5D703-87C1-4EE1-8067-F56F42695CA1}" type="presParOf" srcId="{5EC876C4-90AA-42BF-BE26-5D0BD4A9AB0A}" destId="{FCB86A72-1689-40E3-9563-F4E8166D8205}" srcOrd="2" destOrd="0" presId="urn:microsoft.com/office/officeart/2017/3/layout/HorizontalPathTimeline"/>
    <dgm:cxn modelId="{C21336D1-EDDE-442E-B820-A1D8E1D89DB7}" type="presParOf" srcId="{5EC876C4-90AA-42BF-BE26-5D0BD4A9AB0A}" destId="{962D49CE-9BF9-4E30-B091-E775F72E1E98}" srcOrd="3" destOrd="0" presId="urn:microsoft.com/office/officeart/2017/3/layout/HorizontalPathTimeline"/>
    <dgm:cxn modelId="{3F3BAFEB-56CE-4572-959E-48C8FB8A9025}" type="presParOf" srcId="{5EC876C4-90AA-42BF-BE26-5D0BD4A9AB0A}" destId="{D3A82096-9051-440C-9FFC-8A1E14A79EC9}" srcOrd="4" destOrd="0" presId="urn:microsoft.com/office/officeart/2017/3/layout/HorizontalPathTimeline"/>
    <dgm:cxn modelId="{5618D462-98EF-42BF-A6F7-967797B9E3FA}" type="presParOf" srcId="{EEA465BF-C91A-43B9-A622-258CC954167D}" destId="{9EA3CD20-F4DF-4A21-9F43-BFBD71D78795}" srcOrd="1" destOrd="0" presId="urn:microsoft.com/office/officeart/2017/3/layout/HorizontalPathTimeline"/>
    <dgm:cxn modelId="{30592F93-49C3-466F-A0DA-4A88047EBD8F}" type="presParOf" srcId="{EEA465BF-C91A-43B9-A622-258CC954167D}" destId="{77E8742F-C014-44CC-A336-A91F8CF5CBF5}" srcOrd="2" destOrd="0" presId="urn:microsoft.com/office/officeart/2017/3/layout/HorizontalPathTimeline"/>
    <dgm:cxn modelId="{7A3176CE-D9A0-4E12-9946-DBB37652B0D3}" type="presParOf" srcId="{77E8742F-C014-44CC-A336-A91F8CF5CBF5}" destId="{E3CC2BAA-30FB-4730-AE71-C7AB3B4769D1}" srcOrd="0" destOrd="0" presId="urn:microsoft.com/office/officeart/2017/3/layout/HorizontalPathTimeline"/>
    <dgm:cxn modelId="{0687DABE-9F5F-483B-8B5B-D9C0DBAFD3AC}" type="presParOf" srcId="{77E8742F-C014-44CC-A336-A91F8CF5CBF5}" destId="{81089999-04B3-4F62-B4E4-F4BE3DDFB589}" srcOrd="1" destOrd="0" presId="urn:microsoft.com/office/officeart/2017/3/layout/HorizontalPathTimeline"/>
    <dgm:cxn modelId="{C1A2E058-E180-45FB-8FB4-92E9D12EF300}" type="presParOf" srcId="{81089999-04B3-4F62-B4E4-F4BE3DDFB589}" destId="{874B57AE-4843-47F4-AD21-00090A73E296}" srcOrd="0" destOrd="0" presId="urn:microsoft.com/office/officeart/2017/3/layout/HorizontalPathTimeline"/>
    <dgm:cxn modelId="{6256C00E-53FC-4E41-A8DE-BD78AAFF8F3F}" type="presParOf" srcId="{81089999-04B3-4F62-B4E4-F4BE3DDFB589}" destId="{3B7C8D5C-43C5-4235-A669-A02B4BEA99E9}" srcOrd="1" destOrd="0" presId="urn:microsoft.com/office/officeart/2017/3/layout/HorizontalPathTimeline"/>
    <dgm:cxn modelId="{E964CE44-D6AE-49EC-AFAA-A068ACF1B387}" type="presParOf" srcId="{77E8742F-C014-44CC-A336-A91F8CF5CBF5}" destId="{327710B9-B5C4-42C6-BC64-BF739A9CF6E9}" srcOrd="2" destOrd="0" presId="urn:microsoft.com/office/officeart/2017/3/layout/HorizontalPathTimeline"/>
    <dgm:cxn modelId="{0F46955A-CD65-4772-9906-1AAF1C73F6C2}" type="presParOf" srcId="{77E8742F-C014-44CC-A336-A91F8CF5CBF5}" destId="{792BCB91-1893-4F47-A063-52B3468A181E}" srcOrd="3" destOrd="0" presId="urn:microsoft.com/office/officeart/2017/3/layout/HorizontalPathTimeline"/>
    <dgm:cxn modelId="{59E1D112-FAFD-4F72-A032-639E28D5CF12}" type="presParOf" srcId="{77E8742F-C014-44CC-A336-A91F8CF5CBF5}" destId="{2397681E-9806-47D7-BB70-6A925BA0E65F}" srcOrd="4" destOrd="0" presId="urn:microsoft.com/office/officeart/2017/3/layout/HorizontalPathTimeline"/>
    <dgm:cxn modelId="{DAE0ACEB-EBC8-4CD8-BF67-ED22BEA6FD96}" type="presParOf" srcId="{EEA465BF-C91A-43B9-A622-258CC954167D}" destId="{E28A0A12-7CE9-492B-AA8A-A384E1DFFD1F}" srcOrd="3" destOrd="0" presId="urn:microsoft.com/office/officeart/2017/3/layout/HorizontalPathTimeline"/>
    <dgm:cxn modelId="{C0641D17-8485-480A-8037-3FCA5D7BD08C}" type="presParOf" srcId="{EEA465BF-C91A-43B9-A622-258CC954167D}" destId="{A85FC08C-69E3-4E41-AF0B-9DA8B9D38365}" srcOrd="4" destOrd="0" presId="urn:microsoft.com/office/officeart/2017/3/layout/HorizontalPathTimeline"/>
    <dgm:cxn modelId="{D4A821C0-AE0A-4CD0-8035-BB747295C50F}" type="presParOf" srcId="{A85FC08C-69E3-4E41-AF0B-9DA8B9D38365}" destId="{E05C66A1-1B7F-4FD2-9771-24E5A0723E04}" srcOrd="0" destOrd="0" presId="urn:microsoft.com/office/officeart/2017/3/layout/HorizontalPathTimeline"/>
    <dgm:cxn modelId="{BE312BCB-712B-4189-B1F4-654CB87C24B2}" type="presParOf" srcId="{A85FC08C-69E3-4E41-AF0B-9DA8B9D38365}" destId="{84D357FA-3831-43FD-9ADE-1AEF636A2DAF}" srcOrd="1" destOrd="0" presId="urn:microsoft.com/office/officeart/2017/3/layout/HorizontalPathTimeline"/>
    <dgm:cxn modelId="{F13CE294-A86E-4B27-91D1-30109C99E9E4}" type="presParOf" srcId="{84D357FA-3831-43FD-9ADE-1AEF636A2DAF}" destId="{687B0A44-44C7-481C-9F6B-AED439A40040}" srcOrd="0" destOrd="0" presId="urn:microsoft.com/office/officeart/2017/3/layout/HorizontalPathTimeline"/>
    <dgm:cxn modelId="{27F8CC4D-7279-4E33-878E-332B8C6CA0D0}" type="presParOf" srcId="{84D357FA-3831-43FD-9ADE-1AEF636A2DAF}" destId="{B3F5C10F-2F49-425E-AE96-41E1FDF3921E}" srcOrd="1" destOrd="0" presId="urn:microsoft.com/office/officeart/2017/3/layout/HorizontalPathTimeline"/>
    <dgm:cxn modelId="{7A616968-810E-4ADE-9D57-1BF2DE8ECB3A}" type="presParOf" srcId="{A85FC08C-69E3-4E41-AF0B-9DA8B9D38365}" destId="{A808DBE6-C562-4367-B7BA-0458E37608C8}" srcOrd="2" destOrd="0" presId="urn:microsoft.com/office/officeart/2017/3/layout/HorizontalPathTimeline"/>
    <dgm:cxn modelId="{018A8E7F-777F-4A22-9815-32216C0FE4B2}" type="presParOf" srcId="{A85FC08C-69E3-4E41-AF0B-9DA8B9D38365}" destId="{0055358D-BBA8-4853-AA1F-4D6D08F5362E}" srcOrd="3" destOrd="0" presId="urn:microsoft.com/office/officeart/2017/3/layout/HorizontalPathTimeline"/>
    <dgm:cxn modelId="{757E8125-FD90-4D9F-A7D5-FD8AA63EB15B}" type="presParOf" srcId="{A85FC08C-69E3-4E41-AF0B-9DA8B9D38365}" destId="{C4D5CD78-BCCA-48BD-8BBF-7101A11FEA43}" srcOrd="4" destOrd="0" presId="urn:microsoft.com/office/officeart/2017/3/layout/HorizontalPath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8E040-8CD6-4C83-9C2F-C180C26B369B}">
      <dsp:nvSpPr>
        <dsp:cNvPr id="0" name=""/>
        <dsp:cNvSpPr/>
      </dsp:nvSpPr>
      <dsp:spPr>
        <a:xfrm>
          <a:off x="409574" y="3667099"/>
          <a:ext cx="3276599" cy="771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latin typeface="Calibri"/>
              <a:ea typeface="Calibri"/>
              <a:cs typeface="Calibri"/>
            </a:rPr>
            <a:t>Ambulation modes chosen for comparison:</a:t>
          </a:r>
          <a:endParaRPr lang="en-US" sz="2000" b="1" kern="1200"/>
        </a:p>
      </dsp:txBody>
      <dsp:txXfrm>
        <a:off x="409574" y="3667099"/>
        <a:ext cx="3276599" cy="771661"/>
      </dsp:txXfrm>
    </dsp:sp>
    <dsp:sp modelId="{C74CB447-934D-47C9-8A96-3F4765E619F7}">
      <dsp:nvSpPr>
        <dsp:cNvPr id="0" name=""/>
        <dsp:cNvSpPr/>
      </dsp:nvSpPr>
      <dsp:spPr>
        <a:xfrm>
          <a:off x="0" y="3277854"/>
          <a:ext cx="8191499" cy="27315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388503-70BE-47F2-B258-607698AD1DD7}">
      <dsp:nvSpPr>
        <dsp:cNvPr id="0" name=""/>
        <dsp:cNvSpPr/>
      </dsp:nvSpPr>
      <dsp:spPr>
        <a:xfrm>
          <a:off x="245744" y="1164321"/>
          <a:ext cx="3604259" cy="952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b="1" kern="1200">
              <a:latin typeface="Calibri"/>
              <a:ea typeface="Calibri"/>
              <a:cs typeface="Calibri"/>
            </a:rPr>
            <a:t>Level-ground(walk)      </a:t>
          </a:r>
          <a:endParaRPr lang="en-US" sz="1800" b="1" kern="1200"/>
        </a:p>
        <a:p>
          <a:pPr marL="0" lvl="0" indent="0" algn="l" defTabSz="800100">
            <a:lnSpc>
              <a:spcPct val="90000"/>
            </a:lnSpc>
            <a:spcBef>
              <a:spcPct val="0"/>
            </a:spcBef>
            <a:spcAft>
              <a:spcPct val="35000"/>
            </a:spcAft>
            <a:buNone/>
          </a:pPr>
          <a:r>
            <a:rPr lang="en-US" sz="1800" b="1" kern="1200">
              <a:latin typeface="Calibri"/>
              <a:ea typeface="Calibri"/>
              <a:cs typeface="Calibri"/>
            </a:rPr>
            <a:t>Ascent/Descent: Ramp, Stair</a:t>
          </a:r>
          <a:endParaRPr lang="en-US" sz="1800" b="1" kern="1200"/>
        </a:p>
      </dsp:txBody>
      <dsp:txXfrm>
        <a:off x="245744" y="1164321"/>
        <a:ext cx="3604259" cy="952626"/>
      </dsp:txXfrm>
    </dsp:sp>
    <dsp:sp modelId="{FCB86A72-1689-40E3-9563-F4E8166D8205}">
      <dsp:nvSpPr>
        <dsp:cNvPr id="0" name=""/>
        <dsp:cNvSpPr/>
      </dsp:nvSpPr>
      <dsp:spPr>
        <a:xfrm>
          <a:off x="2047874" y="2116947"/>
          <a:ext cx="0" cy="1160906"/>
        </a:xfrm>
        <a:prstGeom prst="line">
          <a:avLst/>
        </a:prstGeom>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3CC2BAA-30FB-4730-AE71-C7AB3B4769D1}">
      <dsp:nvSpPr>
        <dsp:cNvPr id="0" name=""/>
        <dsp:cNvSpPr/>
      </dsp:nvSpPr>
      <dsp:spPr>
        <a:xfrm>
          <a:off x="2457449" y="2390102"/>
          <a:ext cx="3276599" cy="771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latin typeface="Calibri"/>
              <a:ea typeface="Calibri"/>
              <a:cs typeface="Calibri"/>
            </a:rPr>
            <a:t>Chosen Control Subject:</a:t>
          </a:r>
          <a:endParaRPr lang="en-US" sz="2000" b="1" kern="1200"/>
        </a:p>
      </dsp:txBody>
      <dsp:txXfrm>
        <a:off x="2457449" y="2390102"/>
        <a:ext cx="3276599" cy="771661"/>
      </dsp:txXfrm>
    </dsp:sp>
    <dsp:sp modelId="{874B57AE-4843-47F4-AD21-00090A73E296}">
      <dsp:nvSpPr>
        <dsp:cNvPr id="0" name=""/>
        <dsp:cNvSpPr/>
      </dsp:nvSpPr>
      <dsp:spPr>
        <a:xfrm>
          <a:off x="2293619" y="4711916"/>
          <a:ext cx="3604259" cy="952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66700" tIns="266700" rIns="266700" bIns="266700" numCol="1" spcCol="1270" anchor="ctr" anchorCtr="0">
          <a:noAutofit/>
        </a:bodyPr>
        <a:lstStyle/>
        <a:p>
          <a:pPr marL="0" lvl="0" indent="0" algn="l" defTabSz="1244600">
            <a:lnSpc>
              <a:spcPct val="90000"/>
            </a:lnSpc>
            <a:spcBef>
              <a:spcPct val="0"/>
            </a:spcBef>
            <a:spcAft>
              <a:spcPct val="35000"/>
            </a:spcAft>
            <a:buNone/>
          </a:pPr>
          <a:r>
            <a:rPr lang="en-US" sz="2800" b="1" kern="1200">
              <a:latin typeface="Calibri"/>
              <a:ea typeface="Calibri"/>
              <a:cs typeface="Calibri"/>
            </a:rPr>
            <a:t>AB14</a:t>
          </a:r>
          <a:endParaRPr lang="en-US" sz="2800" b="1" kern="1200"/>
        </a:p>
      </dsp:txBody>
      <dsp:txXfrm>
        <a:off x="2293619" y="4711916"/>
        <a:ext cx="3604259" cy="952626"/>
      </dsp:txXfrm>
    </dsp:sp>
    <dsp:sp modelId="{327710B9-B5C4-42C6-BC64-BF739A9CF6E9}">
      <dsp:nvSpPr>
        <dsp:cNvPr id="0" name=""/>
        <dsp:cNvSpPr/>
      </dsp:nvSpPr>
      <dsp:spPr>
        <a:xfrm>
          <a:off x="4095749" y="3551009"/>
          <a:ext cx="0" cy="1160906"/>
        </a:xfrm>
        <a:prstGeom prst="line">
          <a:avLst/>
        </a:prstGeom>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62D49CE-9BF9-4E30-B091-E775F72E1E98}">
      <dsp:nvSpPr>
        <dsp:cNvPr id="0" name=""/>
        <dsp:cNvSpPr/>
      </dsp:nvSpPr>
      <dsp:spPr>
        <a:xfrm>
          <a:off x="1962513" y="3329071"/>
          <a:ext cx="170721" cy="1707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sp>
    <dsp:sp modelId="{792BCB91-1893-4F47-A063-52B3468A181E}">
      <dsp:nvSpPr>
        <dsp:cNvPr id="0" name=""/>
        <dsp:cNvSpPr/>
      </dsp:nvSpPr>
      <dsp:spPr>
        <a:xfrm>
          <a:off x="4010388" y="3329071"/>
          <a:ext cx="170721" cy="1707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sp>
    <dsp:sp modelId="{E05C66A1-1B7F-4FD2-9771-24E5A0723E04}">
      <dsp:nvSpPr>
        <dsp:cNvPr id="0" name=""/>
        <dsp:cNvSpPr/>
      </dsp:nvSpPr>
      <dsp:spPr>
        <a:xfrm>
          <a:off x="4505324" y="3667099"/>
          <a:ext cx="3276599" cy="771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latin typeface="Calibri"/>
              <a:ea typeface="Calibri"/>
              <a:cs typeface="Calibri"/>
            </a:rPr>
            <a:t>Sensors used:</a:t>
          </a:r>
          <a:endParaRPr lang="en-US" sz="2000" b="1" kern="1200"/>
        </a:p>
      </dsp:txBody>
      <dsp:txXfrm>
        <a:off x="4505324" y="3667099"/>
        <a:ext cx="3276599" cy="771661"/>
      </dsp:txXfrm>
    </dsp:sp>
    <dsp:sp modelId="{687B0A44-44C7-481C-9F6B-AED439A40040}">
      <dsp:nvSpPr>
        <dsp:cNvPr id="0" name=""/>
        <dsp:cNvSpPr/>
      </dsp:nvSpPr>
      <dsp:spPr>
        <a:xfrm>
          <a:off x="4341494" y="1164321"/>
          <a:ext cx="3604259" cy="95262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808DBE6-C562-4367-B7BA-0458E37608C8}">
      <dsp:nvSpPr>
        <dsp:cNvPr id="0" name=""/>
        <dsp:cNvSpPr/>
      </dsp:nvSpPr>
      <dsp:spPr>
        <a:xfrm>
          <a:off x="6143624" y="2116947"/>
          <a:ext cx="0" cy="1160906"/>
        </a:xfrm>
        <a:prstGeom prst="line">
          <a:avLst/>
        </a:prstGeom>
        <a:gradFill rotWithShape="0">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hueOff val="0"/>
              <a:satOff val="0"/>
              <a:lumOff val="0"/>
              <a:alphaOff val="0"/>
            </a:schemeClr>
          </a:solidFill>
          <a:prstDash val="dash"/>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055358D-BBA8-4853-AA1F-4D6D08F5362E}">
      <dsp:nvSpPr>
        <dsp:cNvPr id="0" name=""/>
        <dsp:cNvSpPr/>
      </dsp:nvSpPr>
      <dsp:spPr>
        <a:xfrm>
          <a:off x="6058263" y="3329071"/>
          <a:ext cx="170721" cy="17072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5FAA28-D333-4D57-AF0E-BDF53B4498B2}" type="datetime1">
              <a:rPr lang="en-GB" smtClean="0"/>
              <a:t>31/03/2025</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8T12:17:54.461"/>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8T12:18:02.609"/>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8T12:54:21.538"/>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03277C-3F5C-4673-8D79-1738A329ED93}" type="datetime1">
              <a:rPr lang="en-GB" noProof="0" smtClean="0"/>
              <a:t>31/03/2025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r>
              <a:rPr lang="en-GB">
                <a:ea typeface="Calibri"/>
                <a:cs typeface="Calibri"/>
              </a:rPr>
              <a:t>Script guidance: Hi, we are NextStep, and this presentation is on designing a machine learning approach to predict prosthesis control</a:t>
            </a:r>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A57C6-AF27-ADDA-1310-BBA6D414FD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A8248-C1C3-05E3-83B9-628C0C2B4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9D954-E8AF-09C4-F39F-C8555D0C2C35}"/>
              </a:ext>
            </a:extLst>
          </p:cNvPr>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Talk about why there might be confusion – smaller dataset for these ambulation modes, overall classification accuracy is high per time step though. This is seen clearly when compared to control subject AB14 who was removed completely from dataset, with some cases showing that even with just 5% of the stride the model can be reasonably accurate and with 10% it its over 90% accurate at identifying the ambulation mode. </a:t>
            </a:r>
          </a:p>
          <a:p>
            <a:pPr rtl="0"/>
            <a:endParaRPr lang="en-GB"/>
          </a:p>
          <a:p>
            <a:pPr rtl="0"/>
            <a:r>
              <a:rPr lang="en-GB"/>
              <a:t>Script guidance:</a:t>
            </a:r>
            <a:br>
              <a:rPr lang="en-GB"/>
            </a:br>
            <a:br>
              <a:rPr lang="en-GB"/>
            </a:br>
            <a:r>
              <a:rPr lang="en-US" sz="1800" b="0" i="0" u="none" strike="noStrike">
                <a:solidFill>
                  <a:srgbClr val="3C78D8"/>
                </a:solidFill>
                <a:effectLst/>
                <a:latin typeface="Arial" panose="020B0604020202020204" pitchFamily="34" charset="0"/>
              </a:rPr>
              <a:t>Initial tests at lower epochs showed some initial confusion likely to the increase of label data but running this for 200 epochs gave promising results. Whilst there is still some confusion between the different locomotion modes there were a few cases of zero confusion, these cases are indicative of the difference between each of the movements. Operating on a per time step basis improved the reduced sequence length results as well. Showing up to a 98% accuracy at classifying certain movements with just 10% of the gait cycle provided. This shows great generalization in this case as these results were collected from the chosen control subject. </a:t>
            </a:r>
            <a:endParaRPr lang="en-GB"/>
          </a:p>
        </p:txBody>
      </p:sp>
      <p:sp>
        <p:nvSpPr>
          <p:cNvPr id="4" name="Slide Number Placeholder 3">
            <a:extLst>
              <a:ext uri="{FF2B5EF4-FFF2-40B4-BE49-F238E27FC236}">
                <a16:creationId xmlns:a16="http://schemas.microsoft.com/office/drawing/2014/main" id="{ACC1BF55-638C-6757-97ED-4E5AF1F74D51}"/>
              </a:ext>
            </a:extLst>
          </p:cNvPr>
          <p:cNvSpPr>
            <a:spLocks noGrp="1"/>
          </p:cNvSpPr>
          <p:nvPr>
            <p:ph type="sldNum" sz="quarter" idx="5"/>
          </p:nvPr>
        </p:nvSpPr>
        <p:spPr/>
        <p:txBody>
          <a:bodyPr rtlCol="0"/>
          <a:lstStyle/>
          <a:p>
            <a:pPr rtl="0"/>
            <a:fld id="{8530193B-564F-4854-8A52-728F3FB19C85}" type="slidenum">
              <a:rPr lang="en-GB" smtClean="0"/>
              <a:t>10</a:t>
            </a:fld>
            <a:endParaRPr lang="en-GB"/>
          </a:p>
        </p:txBody>
      </p:sp>
    </p:spTree>
    <p:extLst>
      <p:ext uri="{BB962C8B-B14F-4D97-AF65-F5344CB8AC3E}">
        <p14:creationId xmlns:p14="http://schemas.microsoft.com/office/powerpoint/2010/main" val="4159599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would you want to predict a user’s gait?</a:t>
            </a:r>
          </a:p>
          <a:p>
            <a:r>
              <a:rPr lang="en-US"/>
              <a:t>In machine learning based prosthetics, predicting the users gait means you can anticipate how the foot should move, meaning there is no delay from the sensors waiting for cues on how the foot should move</a:t>
            </a:r>
            <a:endParaRPr lang="en-US">
              <a:ea typeface="Calibri"/>
              <a:cs typeface="Calibri"/>
            </a:endParaRPr>
          </a:p>
          <a:p>
            <a:r>
              <a:rPr lang="en-US"/>
              <a:t>This will lead to a smoother, more realistic action which requires less energy from the user as they don’t need to compensate for any irregularities in their gait.</a:t>
            </a:r>
            <a:endParaRPr lang="en-US">
              <a:ea typeface="Calibri"/>
              <a:cs typeface="Calibri"/>
            </a:endParaRPr>
          </a:p>
          <a:p>
            <a:r>
              <a:rPr lang="en-US"/>
              <a:t>The machine learning model can learn how a user moves, mimicking the natural pattern the users appendage would </a:t>
            </a:r>
            <a:r>
              <a:rPr lang="en-US" err="1"/>
              <a:t>natturaly</a:t>
            </a:r>
            <a:r>
              <a:rPr lang="en-US"/>
              <a:t> take as they move.</a:t>
            </a:r>
            <a:endParaRPr lang="en-US">
              <a:ea typeface="Calibri"/>
              <a:cs typeface="Calibri"/>
            </a:endParaRPr>
          </a:p>
          <a:p>
            <a:endParaRPr lang="en-US"/>
          </a:p>
          <a:p>
            <a:r>
              <a:rPr lang="en-US"/>
              <a:t>This prediction model would take inputs from the sensors in the prosthetic, alongside the classification of what type of locomotion is happening from the </a:t>
            </a:r>
            <a:r>
              <a:rPr lang="en-US" err="1"/>
              <a:t>classificaiotn</a:t>
            </a:r>
            <a:r>
              <a:rPr lang="en-US"/>
              <a:t> model.</a:t>
            </a:r>
            <a:endParaRPr lang="en-US">
              <a:ea typeface="Calibri"/>
              <a:cs typeface="Calibri"/>
            </a:endParaRPr>
          </a:p>
          <a:p>
            <a:r>
              <a:rPr lang="en-US"/>
              <a:t>Then it will predict the angle the ankle should take in real-time, sending this information to the motor unit </a:t>
            </a:r>
            <a:r>
              <a:rPr lang="en-US" err="1"/>
              <a:t>wihtin</a:t>
            </a:r>
            <a:r>
              <a:rPr lang="en-US"/>
              <a:t> the prosthetic.</a:t>
            </a:r>
            <a:endParaRPr lang="en-US">
              <a:ea typeface="Calibri"/>
              <a:cs typeface="Calibri"/>
            </a:endParaRPr>
          </a:p>
          <a:p>
            <a:endParaRPr lang="en-US"/>
          </a:p>
          <a:p>
            <a:r>
              <a:rPr lang="en-US"/>
              <a:t>https://</a:t>
            </a:r>
            <a:r>
              <a:rPr lang="en-US" err="1"/>
              <a:t>www.google.com</a:t>
            </a:r>
            <a:r>
              <a:rPr lang="en-US"/>
              <a:t>/</a:t>
            </a:r>
            <a:r>
              <a:rPr lang="en-US" err="1"/>
              <a:t>search?q</a:t>
            </a:r>
            <a:r>
              <a:rPr lang="en-US"/>
              <a:t>=</a:t>
            </a:r>
            <a:r>
              <a:rPr lang="en-US" err="1"/>
              <a:t>bionic+foot+angle&amp;sca_esv</a:t>
            </a:r>
            <a:r>
              <a:rPr lang="en-US"/>
              <a:t>=180657c937ead09d&amp;udm=2&amp;biw=1600&amp;bih=809&amp;sxsrf=AHTn8zqQhv-Eg2t7pXskiG51ouEoIeHPIA%3A1742927747627&amp;ei=g_fiZ4eFJrmphbIP177f4AY&amp;ved=0ahUKEwjH0pDq76WMAxW5VEEAHVffF2wQ4dUDCBE&amp;uact=5&amp;oq=</a:t>
            </a:r>
            <a:r>
              <a:rPr lang="en-US" err="1"/>
              <a:t>bionic+foot+angle&amp;gs_lp</a:t>
            </a:r>
            <a:r>
              <a:rPr lang="en-US"/>
              <a:t>=EgNpbWciEWJpb25pYyBmb290IGFuZ2xlMgcQIxgnGMkCMgcQIxgnGMkCSOoDUOwCWOwCcAJ4AJABAJgBL6ABXKoBATK4AQPIAQD4AQGYAgOgAjaYAwCIBgGSBwEzoAfyBbIHATG4BzM&amp;sclient=</a:t>
            </a:r>
            <a:r>
              <a:rPr lang="en-US" err="1"/>
              <a:t>img#vhid</a:t>
            </a:r>
            <a:r>
              <a:rPr lang="en-US"/>
              <a:t>=1iDTkl-K-1agbM&amp;vssid=mosaic:~:text=Search%20inside%20image-,Brain%2DControlled%20Bionic%20Legs%20Are%20Finally%20Here,-Visit Is the leg picture</a:t>
            </a:r>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11</a:t>
            </a:fld>
            <a:endParaRPr lang="en-GB" noProof="0"/>
          </a:p>
        </p:txBody>
      </p:sp>
    </p:spTree>
    <p:extLst>
      <p:ext uri="{BB962C8B-B14F-4D97-AF65-F5344CB8AC3E}">
        <p14:creationId xmlns:p14="http://schemas.microsoft.com/office/powerpoint/2010/main" val="2889913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Previously, LSTM &amp; CNN models were used for classification, now we look at their role in prediction.</a:t>
            </a:r>
          </a:p>
          <a:p>
            <a:r>
              <a:rPr lang="en-US">
                <a:ea typeface="Calibri"/>
                <a:cs typeface="Calibri"/>
              </a:rPr>
              <a:t>These two models were chosen to compete for 2 reasons: both are referenced in previous literature such as LUKE help me</a:t>
            </a:r>
          </a:p>
          <a:p>
            <a:r>
              <a:rPr lang="en-US">
                <a:ea typeface="Calibri"/>
                <a:cs typeface="Calibri"/>
              </a:rPr>
              <a:t>And because the end goal for this project would be to have one cohesive model, that would be able to classify and predict the movement I DON’T KNOW ABOUT THIS</a:t>
            </a:r>
          </a:p>
          <a:p>
            <a:r>
              <a:rPr lang="en-US">
                <a:ea typeface="Calibri"/>
                <a:cs typeface="Calibri"/>
              </a:rPr>
              <a:t>An LSTM could be useful in this task as they are very good at understanding time-dependencies, and gait signals are sequential, with the pattern of one step being influenced by the last. It would be ideal for understanding the long-term trends in the data, so if there are complex dependencies such as how a left-footed step would influence the right this would be captured.</a:t>
            </a:r>
          </a:p>
          <a:p>
            <a:r>
              <a:rPr lang="en-US">
                <a:ea typeface="Calibri"/>
                <a:cs typeface="Calibri"/>
              </a:rPr>
              <a:t>A CNN however is suited to understanding local patterns in data, so could be able to predict the recurring patterns in the gait cycle. It should be able to discern the actual trend from any noise in the data, and understand the short term patterns in the cycle.</a:t>
            </a:r>
            <a:endParaRPr lang="en-US"/>
          </a:p>
          <a:p>
            <a:r>
              <a:rPr lang="en-US">
                <a:ea typeface="Calibri" panose="020F0502020204030204"/>
                <a:cs typeface="Calibri" panose="020F0502020204030204"/>
              </a:rPr>
              <a:t>The hope is that having these two quite different neural nets would give us the best chance of ideally modelling the complex data.</a:t>
            </a:r>
          </a:p>
          <a:p>
            <a:r>
              <a:rPr lang="en-US">
                <a:ea typeface="Calibri" panose="020F0502020204030204"/>
                <a:cs typeface="Calibri" panose="020F0502020204030204"/>
              </a:rPr>
              <a:t>Both models are the same in the way they will predict however, looking at a set past window of size X of sensor data, and using that to influence its prediction of the next Y steps of the angle data.</a:t>
            </a: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12</a:t>
            </a:fld>
            <a:endParaRPr lang="en-GB" noProof="0"/>
          </a:p>
        </p:txBody>
      </p:sp>
    </p:spTree>
    <p:extLst>
      <p:ext uri="{BB962C8B-B14F-4D97-AF65-F5344CB8AC3E}">
        <p14:creationId xmlns:p14="http://schemas.microsoft.com/office/powerpoint/2010/main" val="62706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Hyperparameter </a:t>
            </a:r>
            <a:r>
              <a:rPr lang="en-US" err="1">
                <a:ea typeface="Calibri"/>
                <a:cs typeface="Calibri"/>
              </a:rPr>
              <a:t>tuining</a:t>
            </a:r>
            <a:r>
              <a:rPr lang="en-US">
                <a:ea typeface="Calibri"/>
                <a:cs typeface="Calibri"/>
              </a:rPr>
              <a:t> is an important part of any machine learning model, choosing the values for parameters that </a:t>
            </a:r>
            <a:r>
              <a:rPr lang="en-US" err="1">
                <a:ea typeface="Calibri"/>
                <a:cs typeface="Calibri"/>
              </a:rPr>
              <a:t>maximise</a:t>
            </a:r>
            <a:r>
              <a:rPr lang="en-US">
                <a:ea typeface="Calibri"/>
                <a:cs typeface="Calibri"/>
              </a:rPr>
              <a:t> the models accuracy. </a:t>
            </a:r>
          </a:p>
          <a:p>
            <a:r>
              <a:rPr lang="en-US">
                <a:ea typeface="Calibri"/>
                <a:cs typeface="Calibri"/>
              </a:rPr>
              <a:t>The parameters in both models that lead to the most </a:t>
            </a:r>
            <a:r>
              <a:rPr lang="en-US" err="1">
                <a:ea typeface="Calibri"/>
                <a:cs typeface="Calibri"/>
              </a:rPr>
              <a:t>variabiltiy</a:t>
            </a:r>
            <a:r>
              <a:rPr lang="en-US">
                <a:ea typeface="Calibri"/>
                <a:cs typeface="Calibri"/>
              </a:rPr>
              <a:t> when tweaked were past and future windows. Architectural parameters like number of layers for the models and hidden dimension were also </a:t>
            </a:r>
            <a:r>
              <a:rPr lang="en-US" err="1">
                <a:ea typeface="Calibri"/>
                <a:cs typeface="Calibri"/>
              </a:rPr>
              <a:t>optimised</a:t>
            </a:r>
            <a:r>
              <a:rPr lang="en-US">
                <a:ea typeface="Calibri"/>
                <a:cs typeface="Calibri"/>
              </a:rPr>
              <a:t> which lead to big improvements. </a:t>
            </a:r>
          </a:p>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13</a:t>
            </a:fld>
            <a:endParaRPr lang="en-GB" noProof="0"/>
          </a:p>
        </p:txBody>
      </p:sp>
    </p:spTree>
    <p:extLst>
      <p:ext uri="{BB962C8B-B14F-4D97-AF65-F5344CB8AC3E}">
        <p14:creationId xmlns:p14="http://schemas.microsoft.com/office/powerpoint/2010/main" val="1852956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F44A-51F2-63BC-B95B-C17F036A7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F67D1-9FD3-B880-CF5D-802BF9F35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E50020-1A09-B763-78F4-DAE0873A90EB}"/>
              </a:ext>
            </a:extLst>
          </p:cNvPr>
          <p:cNvSpPr>
            <a:spLocks noGrp="1"/>
          </p:cNvSpPr>
          <p:nvPr>
            <p:ph type="body" idx="1"/>
          </p:nvPr>
        </p:nvSpPr>
        <p:spPr/>
        <p:txBody>
          <a:bodyPr rtlCol="0"/>
          <a:lstStyle/>
          <a:p>
            <a:r>
              <a:rPr lang="en-GB">
                <a:ea typeface="Calibri"/>
                <a:cs typeface="Calibri"/>
              </a:rPr>
              <a:t>Commonly machine learning models will use loss </a:t>
            </a:r>
            <a:r>
              <a:rPr lang="en-GB" err="1">
                <a:ea typeface="Calibri"/>
                <a:cs typeface="Calibri"/>
              </a:rPr>
              <a:t>functinos</a:t>
            </a:r>
            <a:r>
              <a:rPr lang="en-GB">
                <a:ea typeface="Calibri"/>
                <a:cs typeface="Calibri"/>
              </a:rPr>
              <a:t> like mean squared error to penalise errors. However this can significantly penalise outliers, and in a dataset with so much variation this led to sub-optimal </a:t>
            </a:r>
            <a:r>
              <a:rPr lang="en-GB" err="1">
                <a:ea typeface="Calibri"/>
                <a:cs typeface="Calibri"/>
              </a:rPr>
              <a:t>perforamnce</a:t>
            </a:r>
            <a:r>
              <a:rPr lang="en-GB">
                <a:ea typeface="Calibri"/>
                <a:cs typeface="Calibri"/>
              </a:rPr>
              <a:t>. </a:t>
            </a:r>
          </a:p>
          <a:p>
            <a:r>
              <a:rPr lang="en-GB">
                <a:ea typeface="Calibri"/>
                <a:cs typeface="Calibri"/>
              </a:rPr>
              <a:t>Huber loss is a function that behaves like mean square error for small errors, with a quadratic curve up to a set point.</a:t>
            </a:r>
          </a:p>
          <a:p>
            <a:r>
              <a:rPr lang="en-GB">
                <a:ea typeface="Calibri"/>
                <a:cs typeface="Calibri"/>
              </a:rPr>
              <a:t>Then it behaves like the absolute error function for larger values, with a linear loss curve. </a:t>
            </a:r>
          </a:p>
          <a:p>
            <a:r>
              <a:rPr lang="en-GB">
                <a:ea typeface="Calibri"/>
                <a:cs typeface="Calibri"/>
              </a:rPr>
              <a:t>This improved the accuracy in both models greatly.</a:t>
            </a:r>
          </a:p>
        </p:txBody>
      </p:sp>
      <p:sp>
        <p:nvSpPr>
          <p:cNvPr id="4" name="Slide Number Placeholder 3">
            <a:extLst>
              <a:ext uri="{FF2B5EF4-FFF2-40B4-BE49-F238E27FC236}">
                <a16:creationId xmlns:a16="http://schemas.microsoft.com/office/drawing/2014/main" id="{CF7AB3DC-95CF-2307-FBB3-9D53BA07B3CF}"/>
              </a:ext>
            </a:extLst>
          </p:cNvPr>
          <p:cNvSpPr>
            <a:spLocks noGrp="1"/>
          </p:cNvSpPr>
          <p:nvPr>
            <p:ph type="sldNum" sz="quarter" idx="5"/>
          </p:nvPr>
        </p:nvSpPr>
        <p:spPr/>
        <p:txBody>
          <a:bodyPr rtlCol="0"/>
          <a:lstStyle/>
          <a:p>
            <a:pPr rtl="0"/>
            <a:fld id="{8530193B-564F-4854-8A52-728F3FB19C85}" type="slidenum">
              <a:rPr lang="en-GB" smtClean="0"/>
              <a:t>14</a:t>
            </a:fld>
            <a:endParaRPr lang="en-GB"/>
          </a:p>
        </p:txBody>
      </p:sp>
    </p:spTree>
    <p:extLst>
      <p:ext uri="{BB962C8B-B14F-4D97-AF65-F5344CB8AC3E}">
        <p14:creationId xmlns:p14="http://schemas.microsoft.com/office/powerpoint/2010/main" val="1599756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A177C-A169-16BE-E86B-F8EE8DCC2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9CEF0-F48E-2F5F-7515-DB149FD73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F585C-696C-A984-5F49-E59369AFD763}"/>
              </a:ext>
            </a:extLst>
          </p:cNvPr>
          <p:cNvSpPr>
            <a:spLocks noGrp="1"/>
          </p:cNvSpPr>
          <p:nvPr>
            <p:ph type="body" idx="1"/>
          </p:nvPr>
        </p:nvSpPr>
        <p:spPr/>
        <p:txBody>
          <a:bodyPr rtlCol="0"/>
          <a:lstStyle/>
          <a:p>
            <a:pPr rtl="0"/>
            <a:endParaRPr lang="en-GB"/>
          </a:p>
        </p:txBody>
      </p:sp>
      <p:sp>
        <p:nvSpPr>
          <p:cNvPr id="4" name="Slide Number Placeholder 3">
            <a:extLst>
              <a:ext uri="{FF2B5EF4-FFF2-40B4-BE49-F238E27FC236}">
                <a16:creationId xmlns:a16="http://schemas.microsoft.com/office/drawing/2014/main" id="{88612618-8707-DEF7-6450-FF1417768CC3}"/>
              </a:ext>
            </a:extLst>
          </p:cNvPr>
          <p:cNvSpPr>
            <a:spLocks noGrp="1"/>
          </p:cNvSpPr>
          <p:nvPr>
            <p:ph type="sldNum" sz="quarter" idx="5"/>
          </p:nvPr>
        </p:nvSpPr>
        <p:spPr/>
        <p:txBody>
          <a:bodyPr rtlCol="0"/>
          <a:lstStyle/>
          <a:p>
            <a:pPr rtl="0"/>
            <a:fld id="{8530193B-564F-4854-8A52-728F3FB19C85}" type="slidenum">
              <a:rPr lang="en-GB" smtClean="0"/>
              <a:t>15</a:t>
            </a:fld>
            <a:endParaRPr lang="en-GB"/>
          </a:p>
        </p:txBody>
      </p:sp>
    </p:spTree>
    <p:extLst>
      <p:ext uri="{BB962C8B-B14F-4D97-AF65-F5344CB8AC3E}">
        <p14:creationId xmlns:p14="http://schemas.microsoft.com/office/powerpoint/2010/main" val="87177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16</a:t>
            </a:fld>
            <a:endParaRPr lang="en-GB" noProof="0"/>
          </a:p>
        </p:txBody>
      </p:sp>
    </p:spTree>
    <p:extLst>
      <p:ext uri="{BB962C8B-B14F-4D97-AF65-F5344CB8AC3E}">
        <p14:creationId xmlns:p14="http://schemas.microsoft.com/office/powerpoint/2010/main" val="1696192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clear that both of the models are prone to overfitting. However the validation loss of the LSTM converges fairly quickly and to a lower value than that of the CNN, indicating that it may generalize better on unseen data.</a:t>
            </a:r>
          </a:p>
          <a:p>
            <a:r>
              <a:rPr lang="en-US"/>
              <a:t>To test each model’s generalizability and obtain comparable performance metrics for both models, each model was tested over 100 different trials of predicting 260 timesteps into the future, with each trial starting at a different random point determined by a random seed. The MSE of each trial was then calculated to find the average MSE over all 100 trials. MSE heavily punishes predictions that are far away from the ground truth. Therefore calculating the MSE over many different trials that take place on different gait cycles allows us to measure which model is capable of making less significant errors, which could result in the user suffering an injury from the prosthetic pre </a:t>
            </a:r>
            <a:r>
              <a:rPr lang="en-US" err="1"/>
              <a:t>empting</a:t>
            </a:r>
            <a:r>
              <a:rPr lang="en-US"/>
              <a:t> an incorrect gait.</a:t>
            </a:r>
            <a:endParaRPr lang="en-US">
              <a:ea typeface="Calibri"/>
              <a:cs typeface="Calibri"/>
            </a:endParaRPr>
          </a:p>
          <a:p>
            <a:r>
              <a:rPr lang="en-US"/>
              <a:t>We found that the *INSERT MODEL* had an average MSE of *INSERT MSE VALUE* and the *INSERT OTHER MODEL* had an MSE of *INSERT OTHER MSE VALUE*. From the distribution of the MSE of each trial we can see how often each model is prone to making significant errors. In this case the CNN model is rarely predicting the gait precisely but is not making significant errors very often, with only 5 of the 100 trials having an MSE of 35 or greater. *Insert something about the LSTM here*. </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17</a:t>
            </a:fld>
            <a:endParaRPr lang="en-GB" noProof="0"/>
          </a:p>
        </p:txBody>
      </p:sp>
    </p:spTree>
    <p:extLst>
      <p:ext uri="{BB962C8B-B14F-4D97-AF65-F5344CB8AC3E}">
        <p14:creationId xmlns:p14="http://schemas.microsoft.com/office/powerpoint/2010/main" val="25944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Narration of video:</a:t>
            </a:r>
          </a:p>
          <a:p>
            <a:r>
              <a:rPr lang="en-GB"/>
              <a:t>So here is a visualisation of the final model working in real-time.</a:t>
            </a:r>
            <a:endParaRPr lang="en-GB">
              <a:ea typeface="Calibri"/>
              <a:cs typeface="Calibri"/>
            </a:endParaRPr>
          </a:p>
          <a:p>
            <a:r>
              <a:rPr lang="en-GB"/>
              <a:t>We have simulated the test subject AB14 moving around the space. Our classification model identified it as walking after 10% of the first stride, with the real-time true and predicted values being plotted on the right. </a:t>
            </a:r>
          </a:p>
          <a:p>
            <a:endParaRPr lang="en-GB"/>
          </a:p>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18</a:t>
            </a:fld>
            <a:endParaRPr lang="en-GB" noProof="0"/>
          </a:p>
        </p:txBody>
      </p:sp>
    </p:spTree>
    <p:extLst>
      <p:ext uri="{BB962C8B-B14F-4D97-AF65-F5344CB8AC3E}">
        <p14:creationId xmlns:p14="http://schemas.microsoft.com/office/powerpoint/2010/main" val="406254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Combining dataset: Compiling the data from all 21 subject can lead to large differences in the model.</a:t>
            </a:r>
          </a:p>
          <a:p>
            <a:r>
              <a:rPr lang="en-GB"/>
              <a:t>Without including the metadate, height etc, the model struggles</a:t>
            </a:r>
            <a:endParaRPr lang="en-GB">
              <a:ea typeface="Calibri"/>
              <a:cs typeface="Calibri"/>
            </a:endParaRPr>
          </a:p>
          <a:p>
            <a:r>
              <a:rPr lang="en-GB"/>
              <a:t>Future work: Performing </a:t>
            </a:r>
            <a:r>
              <a:rPr lang="en-GB" err="1"/>
              <a:t>sVDon</a:t>
            </a:r>
            <a:r>
              <a:rPr lang="en-GB"/>
              <a:t> individual models for each subject can reveal the common parameters, making a general model. </a:t>
            </a:r>
            <a:endParaRPr lang="en-GB">
              <a:ea typeface="Calibri"/>
              <a:cs typeface="Calibri"/>
            </a:endParaRPr>
          </a:p>
          <a:p>
            <a:r>
              <a:rPr lang="en-GB">
                <a:ea typeface="Calibri"/>
                <a:cs typeface="Calibri"/>
              </a:rPr>
              <a:t>To tackle this problem future work would be training a separate model on each of the subjects, and then performing single vector decomposition on the weights and biases form each model. From this you could extract all the parameters that are common between the subjects and form a general model. The parameters that are different between them would act as the ones you would tweak when using this model on a new subject, as these would likely encode the data that varies between people.</a:t>
            </a:r>
          </a:p>
          <a:p>
            <a:pPr>
              <a:defRPr/>
            </a:pPr>
            <a:endParaRPr lang="en-GB"/>
          </a:p>
          <a:p>
            <a:pPr>
              <a:defRPr/>
            </a:pPr>
            <a:r>
              <a:rPr lang="en-GB"/>
              <a:t>The dataset is bounded by how many sensors we can realistically use. Neural nets are used to working in high dimensional space, however our dataset is only 13 dimensions. This will lead to </a:t>
            </a:r>
            <a:r>
              <a:rPr lang="en-GB" err="1"/>
              <a:t>overparameterisation</a:t>
            </a:r>
            <a:r>
              <a:rPr lang="en-GB"/>
              <a:t>, meaning the model will tend to overfit during training, learning the noise rather than the underlying trends. Potential future work could attempt ARIMAX multivariate time series forecasting, as this is </a:t>
            </a:r>
            <a:r>
              <a:rPr lang="en-GB" err="1"/>
              <a:t>lelss</a:t>
            </a:r>
            <a:r>
              <a:rPr lang="en-GB"/>
              <a:t> overkill than a whole neural net as it uses far fewer parameters.</a:t>
            </a:r>
            <a:endParaRPr lang="en-GB">
              <a:ea typeface="Calibri"/>
              <a:cs typeface="Calibri"/>
            </a:endParaRPr>
          </a:p>
          <a:p>
            <a:endParaRPr lang="en-GB"/>
          </a:p>
          <a:p>
            <a:endParaRPr lang="en-GB">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19</a:t>
            </a:fld>
            <a:endParaRPr lang="en-GB" noProof="0"/>
          </a:p>
        </p:txBody>
      </p:sp>
    </p:spTree>
    <p:extLst>
      <p:ext uri="{BB962C8B-B14F-4D97-AF65-F5344CB8AC3E}">
        <p14:creationId xmlns:p14="http://schemas.microsoft.com/office/powerpoint/2010/main" val="55943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0A14A-69D5-E04F-1C7B-E37D30302D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BD4D00-27E2-7BD3-E7E6-2BC484654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74B87-6883-1DCE-E23C-D5B4B59920B6}"/>
              </a:ext>
            </a:extLst>
          </p:cNvPr>
          <p:cNvSpPr>
            <a:spLocks noGrp="1"/>
          </p:cNvSpPr>
          <p:nvPr>
            <p:ph type="body" idx="1"/>
          </p:nvPr>
        </p:nvSpPr>
        <p:spPr/>
        <p:txBody>
          <a:bodyPr/>
          <a:lstStyle/>
          <a:p>
            <a:r>
              <a:rPr lang="en-US" b="0" i="0">
                <a:solidFill>
                  <a:srgbClr val="FF0000"/>
                </a:solidFill>
                <a:effectLst/>
                <a:latin typeface="+mn-lt"/>
              </a:rPr>
              <a:t>Current prosthetic limbs rely on reactive control, using sensors to adjust movement only after detecting changes—a limiting and unnatural approach. While brain-computer interfaces (BCIs) promise direct neural control, their invasive nature keeps them confined to labs.</a:t>
            </a:r>
          </a:p>
          <a:p>
            <a:r>
              <a:rPr lang="en-US" b="0" i="0">
                <a:solidFill>
                  <a:srgbClr val="FF0000"/>
                </a:solidFill>
                <a:effectLst/>
                <a:latin typeface="+mn-lt"/>
              </a:rPr>
              <a:t>We propose a safer solution: predictive prosthetics. Building on gait classification research done by </a:t>
            </a:r>
            <a:r>
              <a:rPr lang="en-US">
                <a:solidFill>
                  <a:srgbClr val="FF0000"/>
                </a:solidFill>
              </a:rPr>
              <a:t>Berning et al 2021,</a:t>
            </a:r>
            <a:r>
              <a:rPr lang="en-US" b="0" i="0">
                <a:solidFill>
                  <a:srgbClr val="FF0000"/>
                </a:solidFill>
                <a:effectLst/>
                <a:latin typeface="+mn-lt"/>
              </a:rPr>
              <a:t> our model </a:t>
            </a:r>
            <a:r>
              <a:rPr lang="en-US">
                <a:solidFill>
                  <a:srgbClr val="FF0000"/>
                </a:solidFill>
              </a:rPr>
              <a:t>aims to anticipates</a:t>
            </a:r>
            <a:r>
              <a:rPr lang="en-US" b="0" i="0">
                <a:solidFill>
                  <a:srgbClr val="FF0000"/>
                </a:solidFill>
                <a:effectLst/>
                <a:latin typeface="+mn-lt"/>
              </a:rPr>
              <a:t> </a:t>
            </a:r>
            <a:r>
              <a:rPr lang="en-US">
                <a:solidFill>
                  <a:srgbClr val="FF0000"/>
                </a:solidFill>
              </a:rPr>
              <a:t>movement: enabling</a:t>
            </a:r>
            <a:r>
              <a:rPr lang="en-US" b="0" i="0">
                <a:solidFill>
                  <a:srgbClr val="FF0000"/>
                </a:solidFill>
                <a:effectLst/>
                <a:latin typeface="+mn-lt"/>
              </a:rPr>
              <a:t> seamless, natural motion. Instead of reacting, your prosthetic ankle </a:t>
            </a:r>
            <a:r>
              <a:rPr lang="en-US">
                <a:solidFill>
                  <a:srgbClr val="FF0000"/>
                </a:solidFill>
              </a:rPr>
              <a:t>"</a:t>
            </a:r>
            <a:r>
              <a:rPr lang="en-US" b="0">
                <a:solidFill>
                  <a:srgbClr val="FF0000"/>
                </a:solidFill>
                <a:effectLst/>
                <a:latin typeface="+mn-lt"/>
              </a:rPr>
              <a:t>knows</a:t>
            </a:r>
            <a:r>
              <a:rPr lang="en-US" i="1">
                <a:solidFill>
                  <a:srgbClr val="FF0000"/>
                </a:solidFill>
              </a:rPr>
              <a:t>"</a:t>
            </a:r>
            <a:r>
              <a:rPr lang="en-US" b="0" i="0">
                <a:solidFill>
                  <a:srgbClr val="FF0000"/>
                </a:solidFill>
                <a:effectLst/>
                <a:latin typeface="+mn-lt"/>
              </a:rPr>
              <a:t> what’s coming. </a:t>
            </a:r>
            <a:r>
              <a:rPr lang="en-US">
                <a:solidFill>
                  <a:srgbClr val="FF0000"/>
                </a:solidFill>
              </a:rPr>
              <a:t>When successful we will be able to validate current research and set the way for engineers to develop the first </a:t>
            </a:r>
            <a:r>
              <a:rPr lang="en-US" err="1">
                <a:solidFill>
                  <a:srgbClr val="FF0000"/>
                </a:solidFill>
              </a:rPr>
              <a:t>commerically</a:t>
            </a:r>
            <a:r>
              <a:rPr lang="en-US">
                <a:solidFill>
                  <a:srgbClr val="FF0000"/>
                </a:solidFill>
              </a:rPr>
              <a:t> viable robotic prosthetics.</a:t>
            </a:r>
            <a:endParaRPr lang="en-US" b="0" i="0">
              <a:solidFill>
                <a:srgbClr val="FF0000"/>
              </a:solidFill>
              <a:effectLst/>
              <a:latin typeface="+mn-lt"/>
              <a:ea typeface="Calibri"/>
              <a:cs typeface="Calibri"/>
            </a:endParaRPr>
          </a:p>
        </p:txBody>
      </p:sp>
      <p:sp>
        <p:nvSpPr>
          <p:cNvPr id="4" name="Slide Number Placeholder 3">
            <a:extLst>
              <a:ext uri="{FF2B5EF4-FFF2-40B4-BE49-F238E27FC236}">
                <a16:creationId xmlns:a16="http://schemas.microsoft.com/office/drawing/2014/main" id="{6CD878E6-AEB6-B5D7-24EA-E83DF1B1A4C8}"/>
              </a:ext>
            </a:extLst>
          </p:cNvPr>
          <p:cNvSpPr>
            <a:spLocks noGrp="1"/>
          </p:cNvSpPr>
          <p:nvPr>
            <p:ph type="sldNum" sz="quarter" idx="5"/>
          </p:nvPr>
        </p:nvSpPr>
        <p:spPr/>
        <p:txBody>
          <a:bodyPr/>
          <a:lstStyle/>
          <a:p>
            <a:pPr rtl="0"/>
            <a:fld id="{8530193B-564F-4854-8A52-728F3FB19C85}" type="slidenum">
              <a:rPr lang="en-GB" noProof="0" smtClean="0"/>
              <a:t>2</a:t>
            </a:fld>
            <a:endParaRPr lang="en-GB" noProof="0"/>
          </a:p>
        </p:txBody>
      </p:sp>
    </p:spTree>
    <p:extLst>
      <p:ext uri="{BB962C8B-B14F-4D97-AF65-F5344CB8AC3E}">
        <p14:creationId xmlns:p14="http://schemas.microsoft.com/office/powerpoint/2010/main" val="2855364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AEF8D-EB54-229F-A5BC-D769661AE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5CFFE-9F34-4C46-552C-21A1689C81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7F20B-1F07-10AE-24C2-93B55818605A}"/>
              </a:ext>
            </a:extLst>
          </p:cNvPr>
          <p:cNvSpPr>
            <a:spLocks noGrp="1"/>
          </p:cNvSpPr>
          <p:nvPr>
            <p:ph type="body" idx="1"/>
          </p:nvPr>
        </p:nvSpPr>
        <p:spPr/>
        <p:txBody>
          <a:bodyPr/>
          <a:lstStyle/>
          <a:p>
            <a:r>
              <a:rPr lang="en-GB">
                <a:ea typeface="Calibri"/>
                <a:cs typeface="Calibri"/>
              </a:rPr>
              <a:t>Our work provides the groundwork and demonstrates the proof of concept for predictive prosthesis control but further refinements need to be made. </a:t>
            </a:r>
          </a:p>
          <a:p>
            <a:endParaRPr lang="en-GB"/>
          </a:p>
          <a:p>
            <a:pPr marL="171450" indent="-171450">
              <a:buFont typeface="Arial" panose="020B0604020202020204" pitchFamily="34" charset="0"/>
              <a:buChar char="•"/>
            </a:pPr>
            <a:r>
              <a:rPr lang="en-GB"/>
              <a:t>Currents results are decent but not ideal for controlling a real world prothesis due to their jaggedness. For future work we would implement a cost function that is more representative of the dynamics involved.  One such model can be found here (https://</a:t>
            </a:r>
            <a:r>
              <a:rPr lang="en-GB" err="1"/>
              <a:t>www.researchgate.net</a:t>
            </a:r>
            <a:r>
              <a:rPr lang="en-GB"/>
              <a:t>/publication/353447376_A_Mathematical_Model_of_The_Human_Lower_Limb_During_a_Complete_Gait_Cycle_and_Its_Various_Phases)</a:t>
            </a:r>
            <a:endParaRPr lang="en-GB">
              <a:ea typeface="Calibri"/>
              <a:cs typeface="Calibri"/>
            </a:endParaRP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A more varied dataset could be utilised. Currently we have 22 subjects all considered healthy. Future datasets could incorporate younger or older subjects. Subjects with neurological/physical defects to improve generalisation. </a:t>
            </a:r>
            <a:endParaRPr lang="en-GB">
              <a:ea typeface="Calibri"/>
              <a:cs typeface="Calibri"/>
            </a:endParaRP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Enhanced labels, potentially include transitory states into labels such as going from stand to walk or vice versa. </a:t>
            </a:r>
            <a:endParaRPr lang="en-GB">
              <a:ea typeface="Calibri"/>
              <a:cs typeface="Calibri"/>
            </a:endParaRP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Non-invasive procedure, just needs surface level sensors. </a:t>
            </a:r>
            <a:endParaRPr lang="en-GB">
              <a:ea typeface="Calibri"/>
              <a:cs typeface="Calibri"/>
            </a:endParaRPr>
          </a:p>
          <a:p>
            <a:pPr marL="171450" indent="-171450">
              <a:buFont typeface="Arial" panose="020B0604020202020204" pitchFamily="34" charset="0"/>
              <a:buChar char="•"/>
            </a:pPr>
            <a:endParaRPr lang="en-GB"/>
          </a:p>
          <a:p>
            <a:pPr marL="171450" indent="-171450">
              <a:buFont typeface="Arial" panose="020B0604020202020204" pitchFamily="34" charset="0"/>
              <a:buChar char="•"/>
            </a:pPr>
            <a:r>
              <a:rPr lang="en-GB"/>
              <a:t>Improved quality of life due to pre-emptive nature of model, user doesn’t have to do manual corrections etc. </a:t>
            </a:r>
            <a:endParaRPr lang="en-GB">
              <a:ea typeface="Calibri"/>
              <a:cs typeface="Calibri"/>
            </a:endParaRPr>
          </a:p>
          <a:p>
            <a:endParaRPr lang="en-GB"/>
          </a:p>
          <a:p>
            <a:endParaRPr lang="en-GB">
              <a:ea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endParaRPr lang="en-GB"/>
          </a:p>
        </p:txBody>
      </p:sp>
      <p:sp>
        <p:nvSpPr>
          <p:cNvPr id="4" name="Slide Number Placeholder 3">
            <a:extLst>
              <a:ext uri="{FF2B5EF4-FFF2-40B4-BE49-F238E27FC236}">
                <a16:creationId xmlns:a16="http://schemas.microsoft.com/office/drawing/2014/main" id="{169CA16E-0F90-3BFE-F2DF-81D3DF6222E3}"/>
              </a:ext>
            </a:extLst>
          </p:cNvPr>
          <p:cNvSpPr>
            <a:spLocks noGrp="1"/>
          </p:cNvSpPr>
          <p:nvPr>
            <p:ph type="sldNum" sz="quarter" idx="5"/>
          </p:nvPr>
        </p:nvSpPr>
        <p:spPr/>
        <p:txBody>
          <a:bodyPr/>
          <a:lstStyle/>
          <a:p>
            <a:pPr rtl="0"/>
            <a:fld id="{8530193B-564F-4854-8A52-728F3FB19C85}" type="slidenum">
              <a:rPr lang="en-GB" noProof="0" smtClean="0"/>
              <a:t>20</a:t>
            </a:fld>
            <a:endParaRPr lang="en-GB" noProof="0"/>
          </a:p>
        </p:txBody>
      </p:sp>
    </p:spTree>
    <p:extLst>
      <p:ext uri="{BB962C8B-B14F-4D97-AF65-F5344CB8AC3E}">
        <p14:creationId xmlns:p14="http://schemas.microsoft.com/office/powerpoint/2010/main" val="3005220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21</a:t>
            </a:fld>
            <a:endParaRPr lang="en-GB"/>
          </a:p>
        </p:txBody>
      </p:sp>
    </p:spTree>
    <p:extLst>
      <p:ext uri="{BB962C8B-B14F-4D97-AF65-F5344CB8AC3E}">
        <p14:creationId xmlns:p14="http://schemas.microsoft.com/office/powerpoint/2010/main" val="2311432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Script guidance: </a:t>
            </a:r>
            <a:r>
              <a:rPr lang="en-US" sz="1800" b="0" i="0" u="none" strike="noStrike">
                <a:solidFill>
                  <a:srgbClr val="1155CC"/>
                </a:solidFill>
                <a:effectLst/>
                <a:latin typeface="Arial" panose="020B0604020202020204" pitchFamily="34" charset="0"/>
              </a:rPr>
              <a:t>A normal gait consists of two phases, a stance phase and a swing phase. These can then be divided up into further subphases such as heel strike, toe-off  and midstance. For the purpose of analysis a complete cycle is defined to be when a leg completes its second heel strike. </a:t>
            </a:r>
            <a:endParaRPr lang="en-US">
              <a:ea typeface="Calibri"/>
              <a:cs typeface="+mn-lt"/>
            </a:endParaRPr>
          </a:p>
          <a:p>
            <a:r>
              <a:rPr lang="en-US"/>
              <a:t>https://www.physio-pedia.com/The_Gait_Cycle</a:t>
            </a:r>
            <a:endParaRPr lang="en-US">
              <a:ea typeface="Calibri"/>
              <a:cs typeface="Calibri"/>
            </a:endParaRPr>
          </a:p>
          <a:p>
            <a:endParaRPr lang="en-US">
              <a:cs typeface="+mn-lt"/>
            </a:endParaRPr>
          </a:p>
          <a:p>
            <a:endParaRPr lang="en-US">
              <a:cs typeface="+mn-lt"/>
            </a:endParaRPr>
          </a:p>
          <a:p>
            <a:endParaRPr lang="en-US"/>
          </a:p>
          <a:p>
            <a:endParaRPr lang="en-US">
              <a:ea typeface="Calibri"/>
              <a:cs typeface="+mn-lt"/>
            </a:endParaRPr>
          </a:p>
          <a:p>
            <a:r>
              <a:rPr lang="en-US">
                <a:ea typeface="Calibri"/>
                <a:cs typeface="+mn-lt"/>
              </a:rPr>
              <a:t>Explain Gait cycle with video (should be spoken over and annotated video)</a:t>
            </a:r>
            <a:endParaRPr lang="en-US">
              <a:ea typeface="Calibri"/>
              <a:cs typeface="Calibri"/>
            </a:endParaRPr>
          </a:p>
          <a:p>
            <a:r>
              <a:rPr lang="en-US">
                <a:ea typeface="Calibri"/>
                <a:cs typeface="+mn-lt"/>
              </a:rPr>
              <a:t>Other talking points:</a:t>
            </a:r>
            <a:br>
              <a:rPr lang="en-US">
                <a:ea typeface="Calibri"/>
                <a:cs typeface="+mn-lt"/>
              </a:rPr>
            </a:br>
            <a:r>
              <a:rPr lang="en-US">
                <a:ea typeface="Calibri"/>
                <a:cs typeface="+mn-lt"/>
              </a:rPr>
              <a:t>People with </a:t>
            </a:r>
            <a:r>
              <a:rPr lang="en-GB" noProof="0" err="1">
                <a:ea typeface="Calibri"/>
                <a:cs typeface="+mn-lt"/>
              </a:rPr>
              <a:t>prosthethic</a:t>
            </a:r>
            <a:r>
              <a:rPr lang="en-US">
                <a:ea typeface="Calibri"/>
                <a:cs typeface="+mn-lt"/>
              </a:rPr>
              <a:t> legs struggle to learn to walk and its extra effort and worse mobility </a:t>
            </a:r>
            <a:endParaRPr lang="en-US"/>
          </a:p>
          <a:p>
            <a:r>
              <a:rPr lang="en-US">
                <a:ea typeface="Calibri"/>
                <a:cs typeface="Calibri"/>
              </a:rPr>
              <a:t>Technology has advanced enough to allow for robotic prosthetics to start to become viable which will improve moment </a:t>
            </a:r>
          </a:p>
          <a:p>
            <a:r>
              <a:rPr lang="en-US">
                <a:ea typeface="Calibri"/>
                <a:cs typeface="Calibri"/>
              </a:rPr>
              <a:t>Machine learning could create personalised(???) and predictive inputs to the leg which will make walking more fluid and promote independence</a:t>
            </a: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a:t>
            </a:r>
            <a:br>
              <a:rPr lang="en-US">
                <a:ea typeface="Calibri"/>
                <a:cs typeface="+mn-lt"/>
              </a:rPr>
            </a:br>
            <a:br>
              <a:rPr lang="en-US">
                <a:ea typeface="Calibri"/>
                <a:cs typeface="+mn-lt"/>
              </a:rPr>
            </a:br>
            <a:r>
              <a:rPr lang="en-GB" sz="1200"/>
              <a:t>Develop a way to reliably classify and predict gait so it can be used by motorised prosthetics to aid with movement </a:t>
            </a:r>
            <a:endParaRPr lang="en-GB" sz="1200">
              <a:ea typeface="Calibri"/>
              <a:cs typeface="Calibri"/>
            </a:endParaRPr>
          </a:p>
          <a:p>
            <a:endParaRPr lang="en-GB" sz="1200"/>
          </a:p>
          <a:p>
            <a:pPr marL="285750" indent="-285750">
              <a:buFont typeface="Arial" panose="020B0604020202020204" pitchFamily="34" charset="0"/>
              <a:buChar char="•"/>
            </a:pPr>
            <a:r>
              <a:rPr lang="en-GB" sz="1200"/>
              <a:t>Robotic prosthetics are becoming more prevalent</a:t>
            </a:r>
            <a:endParaRPr lang="en-GB" sz="1200">
              <a:ea typeface="Calibri"/>
              <a:cs typeface="Calibri"/>
            </a:endParaRPr>
          </a:p>
          <a:p>
            <a:pPr marL="285750" indent="-285750">
              <a:buFont typeface="Arial" panose="020B0604020202020204" pitchFamily="34" charset="0"/>
              <a:buChar char="•"/>
            </a:pPr>
            <a:r>
              <a:rPr lang="en-GB" sz="1200"/>
              <a:t>It can improve the functionality and effectiveness of new prosthetics</a:t>
            </a:r>
            <a:endParaRPr lang="en-GB" sz="1200">
              <a:ea typeface="Calibri"/>
              <a:cs typeface="Calibri"/>
            </a:endParaRPr>
          </a:p>
          <a:p>
            <a:pPr marL="285750" indent="-285750">
              <a:buFont typeface="Arial" panose="020B0604020202020204" pitchFamily="34" charset="0"/>
              <a:buChar char="•"/>
            </a:pPr>
            <a:r>
              <a:rPr lang="en-GB" sz="1200"/>
              <a:t>It can address issues like falls and misalignment</a:t>
            </a:r>
            <a:endParaRPr lang="en-GB" sz="1200">
              <a:ea typeface="Calibri"/>
              <a:cs typeface="Calibri"/>
            </a:endParaRPr>
          </a:p>
          <a:p>
            <a:pPr marL="285750" indent="-285750">
              <a:buFont typeface="Arial" panose="020B0604020202020204" pitchFamily="34" charset="0"/>
              <a:buChar char="•"/>
            </a:pPr>
            <a:r>
              <a:rPr lang="en-GB" sz="1200"/>
              <a:t>It can potentially provide more customised and responsive prosthetic control</a:t>
            </a:r>
            <a:endParaRPr lang="en-GB" sz="1200">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a:t>
            </a: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3</a:t>
            </a:fld>
            <a:endParaRPr lang="en-GB" noProof="0"/>
          </a:p>
        </p:txBody>
      </p:sp>
    </p:spTree>
    <p:extLst>
      <p:ext uri="{BB962C8B-B14F-4D97-AF65-F5344CB8AC3E}">
        <p14:creationId xmlns:p14="http://schemas.microsoft.com/office/powerpoint/2010/main" val="1409134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Script guidance: The dataset provided comprehensive sensor coverage,</a:t>
            </a:r>
            <a:r>
              <a:rPr lang="en-US">
                <a:solidFill>
                  <a:srgbClr val="000000"/>
                </a:solidFill>
              </a:rPr>
              <a:t> spanning from each subject's torso down to their feet. However, requiring a person to wear sensors across their entire body is impractical. Instead, it is more reasonable to focus on a specific region. </a:t>
            </a:r>
            <a:r>
              <a:rPr lang="en-US"/>
              <a:t>This project </a:t>
            </a:r>
            <a:r>
              <a:rPr lang="en-US">
                <a:solidFill>
                  <a:srgbClr val="000000"/>
                </a:solidFill>
              </a:rPr>
              <a:t>concentrates </a:t>
            </a:r>
            <a:r>
              <a:rPr lang="en-US"/>
              <a:t>on data </a:t>
            </a:r>
            <a:r>
              <a:rPr lang="en-US">
                <a:solidFill>
                  <a:srgbClr val="000000"/>
                </a:solidFill>
              </a:rPr>
              <a:t>from sensors </a:t>
            </a:r>
            <a:r>
              <a:rPr lang="en-US"/>
              <a:t>in the </a:t>
            </a:r>
            <a:r>
              <a:rPr lang="en-US">
                <a:solidFill>
                  <a:srgbClr val="000000"/>
                </a:solidFill>
              </a:rPr>
              <a:t>thigh region</a:t>
            </a:r>
            <a:r>
              <a:rPr lang="en-US" b="0">
                <a:solidFill>
                  <a:srgbClr val="000000"/>
                </a:solidFill>
                <a:effectLst/>
              </a:rPr>
              <a:t>, </a:t>
            </a:r>
            <a:r>
              <a:rPr lang="en-US" err="1">
                <a:solidFill>
                  <a:srgbClr val="000000"/>
                </a:solidFill>
              </a:rPr>
              <a:t>utilising</a:t>
            </a:r>
            <a:r>
              <a:rPr lang="en-US">
                <a:solidFill>
                  <a:srgbClr val="000000"/>
                </a:solidFill>
              </a:rPr>
              <a:t> five EMG sensors</a:t>
            </a:r>
            <a:r>
              <a:rPr lang="en-US" b="0">
                <a:solidFill>
                  <a:srgbClr val="000000"/>
                </a:solidFill>
                <a:effectLst/>
              </a:rPr>
              <a:t>, </a:t>
            </a:r>
            <a:r>
              <a:rPr lang="en-US">
                <a:solidFill>
                  <a:srgbClr val="000000"/>
                </a:solidFill>
              </a:rPr>
              <a:t>a goniometer measuring the knee’s angle</a:t>
            </a:r>
            <a:r>
              <a:rPr lang="en-US" b="0">
                <a:solidFill>
                  <a:srgbClr val="000000"/>
                </a:solidFill>
                <a:effectLst/>
              </a:rPr>
              <a:t>, and </a:t>
            </a:r>
            <a:r>
              <a:rPr lang="en-US">
                <a:solidFill>
                  <a:srgbClr val="000000"/>
                </a:solidFill>
              </a:rPr>
              <a:t>an IMU capturing acceleration across different planes </a:t>
            </a:r>
            <a:r>
              <a:rPr lang="en-US" b="0">
                <a:solidFill>
                  <a:srgbClr val="000000"/>
                </a:solidFill>
                <a:effectLst/>
              </a:rPr>
              <a:t>of </a:t>
            </a:r>
            <a:r>
              <a:rPr lang="en-US">
                <a:solidFill>
                  <a:srgbClr val="000000"/>
                </a:solidFill>
              </a:rPr>
              <a:t>motion in </a:t>
            </a:r>
            <a:r>
              <a:rPr lang="en-US" b="0">
                <a:solidFill>
                  <a:srgbClr val="000000"/>
                </a:solidFill>
                <a:effectLst/>
              </a:rPr>
              <a:t>the </a:t>
            </a:r>
            <a:r>
              <a:rPr lang="en-US">
                <a:solidFill>
                  <a:srgbClr val="000000"/>
                </a:solidFill>
              </a:rPr>
              <a:t>thigh</a:t>
            </a:r>
            <a:r>
              <a:rPr lang="en-US" b="0">
                <a:solidFill>
                  <a:srgbClr val="000000"/>
                </a:solidFill>
                <a:effectLst/>
              </a:rPr>
              <a:t>.</a:t>
            </a:r>
            <a:endParaRPr lang="en-US"/>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4</a:t>
            </a:fld>
            <a:endParaRPr lang="en-GB" noProof="0"/>
          </a:p>
        </p:txBody>
      </p:sp>
    </p:spTree>
    <p:extLst>
      <p:ext uri="{BB962C8B-B14F-4D97-AF65-F5344CB8AC3E}">
        <p14:creationId xmlns:p14="http://schemas.microsoft.com/office/powerpoint/2010/main" val="906212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Script guidance: </a:t>
            </a:r>
            <a:r>
              <a:rPr lang="en-GB"/>
              <a:t>For the ambulation modes we selected all but the treadmill data, as it’s gait features overlapped with the level-ground walking. To reduce bias and help validate the final models a control subject was picked based on which subject had the greatest variation in height to the mean – selecting AB14. Then for the sensors, EMG, IMUs and Goniometer’s were chosen</a:t>
            </a:r>
            <a:endParaRPr lang="en-GB">
              <a:ea typeface="Calibri"/>
              <a:cs typeface="Calibri"/>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5</a:t>
            </a:fld>
            <a:endParaRPr lang="en-GB" noProof="0"/>
          </a:p>
        </p:txBody>
      </p:sp>
    </p:spTree>
    <p:extLst>
      <p:ext uri="{BB962C8B-B14F-4D97-AF65-F5344CB8AC3E}">
        <p14:creationId xmlns:p14="http://schemas.microsoft.com/office/powerpoint/2010/main" val="41035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diagrams present the bodily locations of the Goniometers, IMU, and EMG sensors. Prosthesis which would use the data in this setup would be transtibial amputations. </a:t>
            </a:r>
            <a:br>
              <a:rPr lang="en-US">
                <a:cs typeface="+mn-lt"/>
              </a:rPr>
            </a:br>
            <a:br>
              <a:rPr lang="en-US">
                <a:cs typeface="+mn-lt"/>
              </a:rPr>
            </a:br>
            <a:r>
              <a:rPr lang="en-US"/>
              <a:t>~25seconds</a:t>
            </a:r>
            <a:endParaRPr lang="en-GB">
              <a:ea typeface="Calibri"/>
              <a:cs typeface="Calibri"/>
            </a:endParaRPr>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6</a:t>
            </a:fld>
            <a:endParaRPr lang="en-GB" noProof="0"/>
          </a:p>
        </p:txBody>
      </p:sp>
    </p:spTree>
    <p:extLst>
      <p:ext uri="{BB962C8B-B14F-4D97-AF65-F5344CB8AC3E}">
        <p14:creationId xmlns:p14="http://schemas.microsoft.com/office/powerpoint/2010/main" val="386896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Based on Fricke C et al.'s research evaluating three machine learning algorithms for classifying EMG patterns in gait disorders, CNN was chosen as the base model due to its superior accuracy among the tested methods. Although the data exhibited varying amplitude over time, effectively making it two-dimensional, processing it sequentially allowed a 1D CNN model to be effective. CNNs utilize convolutional layers to extract features, enabling the model to identify patterns and accurately recognize different ambulation modes. Since gait cycles are periodic, repeating the same motion, distinct patterns should emerge from the data. The CNN model can leverage these recurring patterns to accurately classify the corresponding ambulation mode.</a:t>
            </a:r>
            <a:br>
              <a:rPr lang="en-US"/>
            </a:br>
            <a:br>
              <a:rPr lang="en-US"/>
            </a:br>
            <a:r>
              <a:rPr lang="en-US"/>
              <a:t>~40seconds</a:t>
            </a:r>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7</a:t>
            </a:fld>
            <a:endParaRPr lang="en-GB" noProof="0"/>
          </a:p>
        </p:txBody>
      </p:sp>
    </p:spTree>
    <p:extLst>
      <p:ext uri="{BB962C8B-B14F-4D97-AF65-F5344CB8AC3E}">
        <p14:creationId xmlns:p14="http://schemas.microsoft.com/office/powerpoint/2010/main" val="44200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04A9D-F3C8-26AD-0572-F2F6F6BEA7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00B65-5B55-8E23-756C-FD9BC3C29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296D2-7175-B734-38E6-52050C53879E}"/>
              </a:ext>
            </a:extLst>
          </p:cNvPr>
          <p:cNvSpPr>
            <a:spLocks noGrp="1"/>
          </p:cNvSpPr>
          <p:nvPr>
            <p:ph type="body" idx="1"/>
          </p:nvPr>
        </p:nvSpPr>
        <p:spPr/>
        <p:txBody>
          <a:bodyPr rtlCol="0"/>
          <a:lstStyle/>
          <a:p>
            <a:r>
              <a:rPr lang="en-US"/>
              <a:t>Now lets more onto the 1d CNN model’s results. When evaluating the baseline model on test data—obtained through an 80-20% random split of the total dataset—the CNN model achieved an impressive accuracy of 99.63%. However, for this project, the model needed to classify a subject’s ambulation mode based on their initial movements, ensuring sufficient time to predict how the ankle should move for the remainder of the stride.</a:t>
            </a:r>
          </a:p>
          <a:p>
            <a:r>
              <a:rPr lang="en-US"/>
              <a:t>To determine the minimum percentage of a stride required for accurate classification, the trained model was tested on various sequence lengths of the control subject. As shown in the plot on the right, the model consistently misclassified all modes as ramp ascent due to its highly distinct pattern. Accuracy only improved significantly when nearly the entire stride’s data was provided, as this was when each ambulation pattern became sufficiently distinct for classification. </a:t>
            </a:r>
          </a:p>
          <a:p>
            <a:pPr rtl="0"/>
            <a:r>
              <a:rPr lang="en-US"/>
              <a:t>~50 seconds</a:t>
            </a:r>
          </a:p>
        </p:txBody>
      </p:sp>
      <p:sp>
        <p:nvSpPr>
          <p:cNvPr id="4" name="Slide Number Placeholder 3">
            <a:extLst>
              <a:ext uri="{FF2B5EF4-FFF2-40B4-BE49-F238E27FC236}">
                <a16:creationId xmlns:a16="http://schemas.microsoft.com/office/drawing/2014/main" id="{99455EC6-5A0D-0C46-1220-415B745A4FAC}"/>
              </a:ext>
            </a:extLst>
          </p:cNvPr>
          <p:cNvSpPr>
            <a:spLocks noGrp="1"/>
          </p:cNvSpPr>
          <p:nvPr>
            <p:ph type="sldNum" sz="quarter" idx="5"/>
          </p:nvPr>
        </p:nvSpPr>
        <p:spPr/>
        <p:txBody>
          <a:bodyPr rtlCol="0"/>
          <a:lstStyle/>
          <a:p>
            <a:pPr rtl="0"/>
            <a:fld id="{8530193B-564F-4854-8A52-728F3FB19C85}" type="slidenum">
              <a:rPr lang="en-GB" smtClean="0"/>
              <a:t>8</a:t>
            </a:fld>
            <a:endParaRPr lang="en-GB"/>
          </a:p>
        </p:txBody>
      </p:sp>
    </p:spTree>
    <p:extLst>
      <p:ext uri="{BB962C8B-B14F-4D97-AF65-F5344CB8AC3E}">
        <p14:creationId xmlns:p14="http://schemas.microsoft.com/office/powerpoint/2010/main" val="55829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Script guidance:</a:t>
            </a:r>
            <a:br>
              <a:rPr lang="en-GB"/>
            </a:br>
            <a:br>
              <a:rPr lang="en-GB"/>
            </a:br>
            <a:r>
              <a:rPr lang="en-US" sz="1800"/>
              <a:t>As the next step, we wanted to further improve the model's accuracy on a reduced sequence length. </a:t>
            </a:r>
            <a:r>
              <a:rPr lang="en-US" sz="1800" b="0" i="0" u="none" strike="noStrike">
                <a:solidFill>
                  <a:srgbClr val="3C78D8"/>
                </a:solidFill>
                <a:effectLst/>
                <a:latin typeface="Arial" panose="020B0604020202020204" pitchFamily="34" charset="0"/>
              </a:rPr>
              <a:t>After further literature review, an alternative model known as LSTM (Long Short Term Memory) was considered. Lam, T et al. Investigated the use of a network of LSTMs to aid in gait recognition and had obtained accuracies ranging from 70 - 90% which seemed promising considering the dataset being used was captured from a smartphone dataset known as </a:t>
            </a:r>
            <a:r>
              <a:rPr lang="en-US" sz="1800" b="0" i="0" u="none" strike="noStrike" err="1">
                <a:solidFill>
                  <a:srgbClr val="3C78D8"/>
                </a:solidFill>
                <a:effectLst/>
                <a:latin typeface="Arial" panose="020B0604020202020204" pitchFamily="34" charset="0"/>
              </a:rPr>
              <a:t>whuGAIT</a:t>
            </a:r>
            <a:r>
              <a:rPr lang="en-US" sz="1800" b="0" i="0" u="none" strike="noStrike">
                <a:solidFill>
                  <a:srgbClr val="3C78D8"/>
                </a:solidFill>
                <a:effectLst/>
                <a:latin typeface="Arial" panose="020B0604020202020204" pitchFamily="34" charset="0"/>
              </a:rPr>
              <a:t>. LSTM models excel at capturing long-term dependencies which is ideal in this case as the data is all temporally dependent. As data was already being fed sequentially into the CNN model a natural progression from this seemed to be to create a hybrid CNN-LSTM model. This was with the aim of having the benefits of both the current CNN architecture with the added benefit of the ‘memory’ of LSTM. In order to facilitate this an additional layer was added to the current CNN, comprising two LSTM layers. To facilitate this change, labels were assigned on a per time step basis. </a:t>
            </a:r>
            <a:endParaRPr lang="en-GB"/>
          </a:p>
          <a:p>
            <a:endParaRPr lang="en-GB"/>
          </a:p>
          <a:p>
            <a:endParaRPr lang="en-GB"/>
          </a:p>
          <a:p>
            <a:r>
              <a:rPr lang="en-GB"/>
              <a:t>Rough:</a:t>
            </a:r>
            <a:br>
              <a:rPr lang="en-GB"/>
            </a:br>
            <a:br>
              <a:rPr lang="en-GB"/>
            </a:br>
            <a:r>
              <a:rPr lang="en-GB"/>
              <a:t>Idea is to combine the models to account for each others weaknesses. </a:t>
            </a:r>
            <a:br>
              <a:rPr lang="en-GB"/>
            </a:br>
            <a:br>
              <a:rPr lang="en-GB"/>
            </a:br>
            <a:r>
              <a:rPr lang="en-GB"/>
              <a:t>CNN – good at recognising patterns and with spatial problems, we have spatial data as well as time series data </a:t>
            </a:r>
          </a:p>
          <a:p>
            <a:endParaRPr lang="en-GB"/>
          </a:p>
          <a:p>
            <a:r>
              <a:rPr lang="en-GB"/>
              <a:t>LSTM – Can remember previous values, great for sequential data </a:t>
            </a:r>
          </a:p>
          <a:p>
            <a:endParaRPr lang="en-GB"/>
          </a:p>
          <a:p>
            <a:r>
              <a:rPr lang="en-GB"/>
              <a:t>A CNN to LSTM model for classification, allows for more inputs (focused on upper thigh/above knee) without as much confusion for the model. </a:t>
            </a:r>
          </a:p>
          <a:p>
            <a:endParaRPr lang="en-GB"/>
          </a:p>
          <a:p>
            <a:r>
              <a:rPr lang="en-GB"/>
              <a:t>So, we extract local features from multivariable sensor data with the CNN, the temporal dependencies of these features are captured using the two LSTM layers. This outputs per-percentage-step classifications of the gait modes. </a:t>
            </a:r>
          </a:p>
          <a:p>
            <a:endParaRPr lang="en-GB"/>
          </a:p>
          <a:p>
            <a:endParaRPr lang="en-GB"/>
          </a:p>
          <a:p>
            <a:r>
              <a:rPr lang="en-GB"/>
              <a:t>Reference https://ieeexplore.ieee.org/document/9345743</a:t>
            </a:r>
          </a:p>
          <a:p>
            <a:endParaRPr lang="en-GB"/>
          </a:p>
          <a:p>
            <a:endParaRPr lang="en-GB"/>
          </a:p>
        </p:txBody>
      </p:sp>
      <p:sp>
        <p:nvSpPr>
          <p:cNvPr id="4" name="Slide Number Placeholder 3"/>
          <p:cNvSpPr>
            <a:spLocks noGrp="1"/>
          </p:cNvSpPr>
          <p:nvPr>
            <p:ph type="sldNum" sz="quarter" idx="5"/>
          </p:nvPr>
        </p:nvSpPr>
        <p:spPr/>
        <p:txBody>
          <a:bodyPr/>
          <a:lstStyle/>
          <a:p>
            <a:pPr rtl="0"/>
            <a:fld id="{8530193B-564F-4854-8A52-728F3FB19C85}" type="slidenum">
              <a:rPr lang="en-GB" noProof="0" smtClean="0"/>
              <a:t>9</a:t>
            </a:fld>
            <a:endParaRPr lang="en-GB" noProof="0"/>
          </a:p>
        </p:txBody>
      </p:sp>
    </p:spTree>
    <p:extLst>
      <p:ext uri="{BB962C8B-B14F-4D97-AF65-F5344CB8AC3E}">
        <p14:creationId xmlns:p14="http://schemas.microsoft.com/office/powerpoint/2010/main" val="9406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D0C4-908F-87FA-24A9-ED833DDE74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687A42-B816-8167-65BD-554BD7B187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8D17DB9-1897-CC1D-986C-F6B27B0EF452}"/>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9BF2EC9A-187C-6F7E-1407-6E4321C900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F39A29-848B-EA00-94DD-4CF45D923E57}"/>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
        <p:nvSpPr>
          <p:cNvPr id="7" name="Rectangle 6">
            <a:extLst>
              <a:ext uri="{FF2B5EF4-FFF2-40B4-BE49-F238E27FC236}">
                <a16:creationId xmlns:a16="http://schemas.microsoft.com/office/drawing/2014/main" id="{34D2797D-5DB9-01EC-AB9A-2F7A2612E102}"/>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E42D09F3-B482-5BEB-D329-29A4C01C5885}"/>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E63B10CD-B60F-27DE-4C95-CD45970B3343}"/>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D53D6C87-E168-81F1-6551-B9E0A25AC7B8}"/>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426176713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A608-EE4C-BE16-7F30-16789B1CF0B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85CEAF4-16F4-2C7A-CC05-5D68430135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DDBF0F-B5A1-E605-BFA1-6C03DD2D24F8}"/>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9EF0CBA8-2186-D35C-7C59-CD4CF82E5498}"/>
              </a:ext>
            </a:extLst>
          </p:cNvPr>
          <p:cNvSpPr>
            <a:spLocks noGrp="1"/>
          </p:cNvSpPr>
          <p:nvPr>
            <p:ph type="ftr" sz="quarter" idx="11"/>
          </p:nvPr>
        </p:nvSpPr>
        <p:spPr/>
        <p:txBody>
          <a:bodyPr/>
          <a:lstStyle/>
          <a:p>
            <a:pPr rtl="0"/>
            <a:r>
              <a:rPr lang="en-GB" noProof="0"/>
              <a:t>Add a footer</a:t>
            </a:r>
          </a:p>
        </p:txBody>
      </p:sp>
      <p:sp>
        <p:nvSpPr>
          <p:cNvPr id="6" name="Slide Number Placeholder 5">
            <a:extLst>
              <a:ext uri="{FF2B5EF4-FFF2-40B4-BE49-F238E27FC236}">
                <a16:creationId xmlns:a16="http://schemas.microsoft.com/office/drawing/2014/main" id="{861D99C1-95C4-537D-A5C3-E768344C4453}"/>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3315378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DC2C1-E61D-5533-B6B5-831D829A82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87BBDED-FC37-7514-BC91-798E6EE65CB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80ABC0-DD5D-3E64-264D-B88009A8CE1E}"/>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69A97F39-B0B0-FA4F-C83D-A18C8037596C}"/>
              </a:ext>
            </a:extLst>
          </p:cNvPr>
          <p:cNvSpPr>
            <a:spLocks noGrp="1"/>
          </p:cNvSpPr>
          <p:nvPr>
            <p:ph type="ftr" sz="quarter" idx="11"/>
          </p:nvPr>
        </p:nvSpPr>
        <p:spPr/>
        <p:txBody>
          <a:bodyPr/>
          <a:lstStyle/>
          <a:p>
            <a:pPr rtl="0"/>
            <a:r>
              <a:rPr lang="en-GB" noProof="0"/>
              <a:t>Add a footer</a:t>
            </a:r>
          </a:p>
        </p:txBody>
      </p:sp>
      <p:sp>
        <p:nvSpPr>
          <p:cNvPr id="6" name="Slide Number Placeholder 5">
            <a:extLst>
              <a:ext uri="{FF2B5EF4-FFF2-40B4-BE49-F238E27FC236}">
                <a16:creationId xmlns:a16="http://schemas.microsoft.com/office/drawing/2014/main" id="{3AF7FB9B-AC72-12CD-4BE1-2EACEAB762E1}"/>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5373222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Small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Tree>
    <p:extLst>
      <p:ext uri="{BB962C8B-B14F-4D97-AF65-F5344CB8AC3E}">
        <p14:creationId xmlns:p14="http://schemas.microsoft.com/office/powerpoint/2010/main" val="340252592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rtl="0"/>
              <a:t>‹#›</a:t>
            </a:fld>
            <a:endParaRPr lang="en-GB" noProof="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7077632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8925911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2987172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22976930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22181155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th Large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409473891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318901006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3056-1285-F694-55F9-00CEC2E5DA1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DDF6E1B-90FC-CB2A-B0BD-B2B95135A375}"/>
              </a:ext>
            </a:extLst>
          </p:cNvPr>
          <p:cNvSpPr>
            <a:spLocks noGrp="1"/>
          </p:cNvSpPr>
          <p:nvPr>
            <p:ph idx="1"/>
          </p:nvPr>
        </p:nvSpPr>
        <p:spPr/>
        <p:txBody>
          <a:bodyPr/>
          <a:lstStyle>
            <a:lvl2pPr>
              <a:defRPr/>
            </a:lvl2pPr>
          </a:lstStyle>
          <a:p>
            <a:pPr lvl="0"/>
            <a:r>
              <a:rPr lang="en-GB"/>
              <a:t>Click to edit Master text styles</a:t>
            </a:r>
          </a:p>
          <a:p>
            <a:pPr lvl="1"/>
            <a:r>
              <a:rPr lang="en-GB"/>
              <a:t>Second level	</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DC97C9B-880F-F0CE-5F31-D81FD299D2EA}"/>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9EAD7756-AAFA-20F0-2370-E8CFDBB5D8E3}"/>
              </a:ext>
            </a:extLst>
          </p:cNvPr>
          <p:cNvSpPr>
            <a:spLocks noGrp="1"/>
          </p:cNvSpPr>
          <p:nvPr>
            <p:ph type="ftr" sz="quarter" idx="11"/>
          </p:nvPr>
        </p:nvSpPr>
        <p:spPr/>
        <p:txBody>
          <a:bodyPr/>
          <a:lstStyle/>
          <a:p>
            <a:pPr rtl="0"/>
            <a:r>
              <a:rPr lang="en-GB" noProof="0"/>
              <a:t>Add a footer</a:t>
            </a:r>
          </a:p>
        </p:txBody>
      </p:sp>
      <p:sp>
        <p:nvSpPr>
          <p:cNvPr id="6" name="Slide Number Placeholder 5">
            <a:extLst>
              <a:ext uri="{FF2B5EF4-FFF2-40B4-BE49-F238E27FC236}">
                <a16:creationId xmlns:a16="http://schemas.microsoft.com/office/drawing/2014/main" id="{31DE64D2-A675-2CE1-26BA-8884DE5959D7}"/>
              </a:ext>
            </a:extLst>
          </p:cNvPr>
          <p:cNvSpPr>
            <a:spLocks noGrp="1"/>
          </p:cNvSpPr>
          <p:nvPr>
            <p:ph type="sldNum" sz="quarter" idx="12"/>
          </p:nvPr>
        </p:nvSpPr>
        <p:spPr/>
        <p:txBody>
          <a:bodyPr/>
          <a:lstStyle>
            <a:lvl1pPr>
              <a:defRPr/>
            </a:lvl1pPr>
          </a:lstStyle>
          <a:p>
            <a:endParaRPr lang="en-GB"/>
          </a:p>
        </p:txBody>
      </p:sp>
    </p:spTree>
    <p:extLst>
      <p:ext uri="{BB962C8B-B14F-4D97-AF65-F5344CB8AC3E}">
        <p14:creationId xmlns:p14="http://schemas.microsoft.com/office/powerpoint/2010/main" val="37520836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73450163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265438801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97483723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178A-D153-2B24-9516-6D1588E7621C}"/>
              </a:ext>
            </a:extLst>
          </p:cNvPr>
          <p:cNvSpPr>
            <a:spLocks noGrp="1"/>
          </p:cNvSpPr>
          <p:nvPr>
            <p:ph type="title"/>
          </p:nvPr>
        </p:nvSpPr>
        <p:spPr/>
        <p:txBody>
          <a:bodyPr/>
          <a:lstStyle/>
          <a:p>
            <a:r>
              <a:rPr lang="en-GB"/>
              <a:t>Click to edit Master title style</a:t>
            </a:r>
          </a:p>
        </p:txBody>
      </p:sp>
      <p:sp>
        <p:nvSpPr>
          <p:cNvPr id="3" name="Footer Placeholder 2">
            <a:extLst>
              <a:ext uri="{FF2B5EF4-FFF2-40B4-BE49-F238E27FC236}">
                <a16:creationId xmlns:a16="http://schemas.microsoft.com/office/drawing/2014/main" id="{98C71A00-1CA1-3833-631C-9C88B3E27499}"/>
              </a:ext>
            </a:extLst>
          </p:cNvPr>
          <p:cNvSpPr>
            <a:spLocks noGrp="1"/>
          </p:cNvSpPr>
          <p:nvPr>
            <p:ph type="ftr" sz="quarter" idx="10"/>
          </p:nvPr>
        </p:nvSpPr>
        <p:spPr/>
        <p:txBody>
          <a:bodyPr/>
          <a:lstStyle/>
          <a:p>
            <a:pPr rtl="0"/>
            <a:r>
              <a:rPr lang="en-GB" noProof="0"/>
              <a:t>Add a footer</a:t>
            </a:r>
          </a:p>
        </p:txBody>
      </p:sp>
      <p:sp>
        <p:nvSpPr>
          <p:cNvPr id="4" name="Slide Number Placeholder 3">
            <a:extLst>
              <a:ext uri="{FF2B5EF4-FFF2-40B4-BE49-F238E27FC236}">
                <a16:creationId xmlns:a16="http://schemas.microsoft.com/office/drawing/2014/main" id="{E610CA44-125B-5CA7-E833-5499231B2EFB}"/>
              </a:ext>
            </a:extLst>
          </p:cNvPr>
          <p:cNvSpPr>
            <a:spLocks noGrp="1"/>
          </p:cNvSpPr>
          <p:nvPr>
            <p:ph type="sldNum" sz="quarter" idx="11"/>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53617115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rtl="0"/>
              <a:t>‹#›</a:t>
            </a:fld>
            <a:endParaRPr lang="en-GB" noProof="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rtlCol="0"/>
          <a:lstStyle>
            <a:lvl1pPr>
              <a:defRPr sz="5400" cap="none">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22777918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8008882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39784"/>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6346826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302147249"/>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537796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931F-18B9-9F8B-4F7A-DF4B903542D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E4685A0-05FB-68B6-B2F6-F184BEB706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EEB7803-0DE5-F6EB-794B-7C7858F566DD}"/>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A1D9C137-4FA2-434A-601A-1F7C2535BEAA}"/>
              </a:ext>
            </a:extLst>
          </p:cNvPr>
          <p:cNvSpPr>
            <a:spLocks noGrp="1"/>
          </p:cNvSpPr>
          <p:nvPr>
            <p:ph type="ftr" sz="quarter" idx="11"/>
          </p:nvPr>
        </p:nvSpPr>
        <p:spPr/>
        <p:txBody>
          <a:bodyPr/>
          <a:lstStyle/>
          <a:p>
            <a:pPr rtl="0"/>
            <a:r>
              <a:rPr lang="en-GB" noProof="0"/>
              <a:t>Add a footer</a:t>
            </a:r>
          </a:p>
        </p:txBody>
      </p:sp>
      <p:sp>
        <p:nvSpPr>
          <p:cNvPr id="6" name="Slide Number Placeholder 5">
            <a:extLst>
              <a:ext uri="{FF2B5EF4-FFF2-40B4-BE49-F238E27FC236}">
                <a16:creationId xmlns:a16="http://schemas.microsoft.com/office/drawing/2014/main" id="{54AF41AD-56C4-F6F8-3F82-136B6F687165}"/>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
        <p:nvSpPr>
          <p:cNvPr id="7" name="Rectangle 6">
            <a:extLst>
              <a:ext uri="{FF2B5EF4-FFF2-40B4-BE49-F238E27FC236}">
                <a16:creationId xmlns:a16="http://schemas.microsoft.com/office/drawing/2014/main" id="{BE78C9A6-F27A-C256-EA0B-EF6BA24267EC}"/>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02844745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rtl="0"/>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8897467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24D4-2D24-C6AA-D8C0-B2725A67E6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577100-D313-88E9-A1B6-9F20B1050E4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C04727B-0A6D-1689-5D12-73479AF39D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0A55F58-E676-249D-EAA3-BB251ED9AA89}"/>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6" name="Footer Placeholder 5">
            <a:extLst>
              <a:ext uri="{FF2B5EF4-FFF2-40B4-BE49-F238E27FC236}">
                <a16:creationId xmlns:a16="http://schemas.microsoft.com/office/drawing/2014/main" id="{BBA50A2D-BAA5-7F92-F0E6-8E0B801A8BD3}"/>
              </a:ext>
            </a:extLst>
          </p:cNvPr>
          <p:cNvSpPr>
            <a:spLocks noGrp="1"/>
          </p:cNvSpPr>
          <p:nvPr>
            <p:ph type="ftr" sz="quarter" idx="11"/>
          </p:nvPr>
        </p:nvSpPr>
        <p:spPr/>
        <p:txBody>
          <a:bodyPr/>
          <a:lstStyle/>
          <a:p>
            <a:pPr rtl="0"/>
            <a:r>
              <a:rPr lang="en-GB" noProof="0"/>
              <a:t>Add a footer</a:t>
            </a:r>
          </a:p>
        </p:txBody>
      </p:sp>
      <p:sp>
        <p:nvSpPr>
          <p:cNvPr id="7" name="Slide Number Placeholder 6">
            <a:extLst>
              <a:ext uri="{FF2B5EF4-FFF2-40B4-BE49-F238E27FC236}">
                <a16:creationId xmlns:a16="http://schemas.microsoft.com/office/drawing/2014/main" id="{439D3CC7-CAB7-A6BC-3130-8C4672B1D9A7}"/>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5535156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70B2E-C67D-432D-6BE0-E3E3B7FBCD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C0ADC0A-EEB8-8AFD-DCCD-D33F28361F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5D9A765-780B-8942-13D6-1E91778796C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82B2B16-F107-FF8B-6FF1-544B932E6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0E859B4-AA46-B4E4-B3DC-91F09607A1A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125E66E-E43B-7268-FD61-01034C5CB8A5}"/>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8" name="Footer Placeholder 7">
            <a:extLst>
              <a:ext uri="{FF2B5EF4-FFF2-40B4-BE49-F238E27FC236}">
                <a16:creationId xmlns:a16="http://schemas.microsoft.com/office/drawing/2014/main" id="{0913A13E-80F1-DFB0-D86E-86B418BC2E70}"/>
              </a:ext>
            </a:extLst>
          </p:cNvPr>
          <p:cNvSpPr>
            <a:spLocks noGrp="1"/>
          </p:cNvSpPr>
          <p:nvPr>
            <p:ph type="ftr" sz="quarter" idx="11"/>
          </p:nvPr>
        </p:nvSpPr>
        <p:spPr/>
        <p:txBody>
          <a:bodyPr/>
          <a:lstStyle/>
          <a:p>
            <a:pPr rtl="0"/>
            <a:r>
              <a:rPr lang="en-GB" noProof="0"/>
              <a:t>Add a footer</a:t>
            </a:r>
          </a:p>
        </p:txBody>
      </p:sp>
      <p:sp>
        <p:nvSpPr>
          <p:cNvPr id="9" name="Slide Number Placeholder 8">
            <a:extLst>
              <a:ext uri="{FF2B5EF4-FFF2-40B4-BE49-F238E27FC236}">
                <a16:creationId xmlns:a16="http://schemas.microsoft.com/office/drawing/2014/main" id="{B59787E5-9DC9-E720-A3D2-106121AFED55}"/>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0322910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E09B-2E9F-6316-2C93-95D7EF92DEA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0528083-8B55-8357-C4CF-6B20B820AEEF}"/>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4" name="Footer Placeholder 3">
            <a:extLst>
              <a:ext uri="{FF2B5EF4-FFF2-40B4-BE49-F238E27FC236}">
                <a16:creationId xmlns:a16="http://schemas.microsoft.com/office/drawing/2014/main" id="{C2B245E6-A4A4-8110-240B-B1464FDCA78E}"/>
              </a:ext>
            </a:extLst>
          </p:cNvPr>
          <p:cNvSpPr>
            <a:spLocks noGrp="1"/>
          </p:cNvSpPr>
          <p:nvPr>
            <p:ph type="ftr" sz="quarter" idx="11"/>
          </p:nvPr>
        </p:nvSpPr>
        <p:spPr/>
        <p:txBody>
          <a:bodyPr/>
          <a:lstStyle/>
          <a:p>
            <a:pPr rtl="0"/>
            <a:r>
              <a:rPr lang="en-GB" noProof="0"/>
              <a:t>Add a footer</a:t>
            </a:r>
          </a:p>
        </p:txBody>
      </p:sp>
      <p:sp>
        <p:nvSpPr>
          <p:cNvPr id="5" name="Slide Number Placeholder 4">
            <a:extLst>
              <a:ext uri="{FF2B5EF4-FFF2-40B4-BE49-F238E27FC236}">
                <a16:creationId xmlns:a16="http://schemas.microsoft.com/office/drawing/2014/main" id="{A38D3F36-AD42-F417-1B2E-AE5DF4BA9282}"/>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42418871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C99CD3-DE30-A9DA-0227-E5709E2C6C84}"/>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3" name="Footer Placeholder 2">
            <a:extLst>
              <a:ext uri="{FF2B5EF4-FFF2-40B4-BE49-F238E27FC236}">
                <a16:creationId xmlns:a16="http://schemas.microsoft.com/office/drawing/2014/main" id="{878AA642-C151-962E-348C-2F12FCBA9485}"/>
              </a:ext>
            </a:extLst>
          </p:cNvPr>
          <p:cNvSpPr>
            <a:spLocks noGrp="1"/>
          </p:cNvSpPr>
          <p:nvPr>
            <p:ph type="ftr" sz="quarter" idx="11"/>
          </p:nvPr>
        </p:nvSpPr>
        <p:spPr/>
        <p:txBody>
          <a:bodyPr/>
          <a:lstStyle/>
          <a:p>
            <a:pPr rtl="0"/>
            <a:r>
              <a:rPr lang="en-GB" noProof="0"/>
              <a:t>Add a footer</a:t>
            </a:r>
          </a:p>
        </p:txBody>
      </p:sp>
      <p:sp>
        <p:nvSpPr>
          <p:cNvPr id="4" name="Slide Number Placeholder 3">
            <a:extLst>
              <a:ext uri="{FF2B5EF4-FFF2-40B4-BE49-F238E27FC236}">
                <a16:creationId xmlns:a16="http://schemas.microsoft.com/office/drawing/2014/main" id="{DB3DA8C3-7648-F421-2EE3-DEED1DEA8072}"/>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8894648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CDF3-4F2E-F818-4D21-69A33B032C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82BC074-DC80-4B01-BC6B-6E5067791A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BCF7613-1212-C191-5535-F7287D958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0AD109-EEE2-14DA-0543-74EB1C94116E}"/>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6" name="Footer Placeholder 5">
            <a:extLst>
              <a:ext uri="{FF2B5EF4-FFF2-40B4-BE49-F238E27FC236}">
                <a16:creationId xmlns:a16="http://schemas.microsoft.com/office/drawing/2014/main" id="{2D54B337-632A-3B7D-6179-FCF2050AF701}"/>
              </a:ext>
            </a:extLst>
          </p:cNvPr>
          <p:cNvSpPr>
            <a:spLocks noGrp="1"/>
          </p:cNvSpPr>
          <p:nvPr>
            <p:ph type="ftr" sz="quarter" idx="11"/>
          </p:nvPr>
        </p:nvSpPr>
        <p:spPr/>
        <p:txBody>
          <a:bodyPr/>
          <a:lstStyle/>
          <a:p>
            <a:pPr rtl="0"/>
            <a:r>
              <a:rPr lang="en-GB" noProof="0"/>
              <a:t>Add a footer</a:t>
            </a:r>
          </a:p>
        </p:txBody>
      </p:sp>
      <p:sp>
        <p:nvSpPr>
          <p:cNvPr id="7" name="Slide Number Placeholder 6">
            <a:extLst>
              <a:ext uri="{FF2B5EF4-FFF2-40B4-BE49-F238E27FC236}">
                <a16:creationId xmlns:a16="http://schemas.microsoft.com/office/drawing/2014/main" id="{A0E30E5A-D361-513F-49DA-BCC002C0C42B}"/>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29245544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4FBA8-3A2F-1EEC-D774-0534BC798A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1879AA1-7573-95B3-770B-F006C67CBA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44C055-0CB4-651C-F4E1-3263527BF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A110C43-A58B-A299-2E17-528D3A8374C2}"/>
              </a:ext>
            </a:extLst>
          </p:cNvPr>
          <p:cNvSpPr>
            <a:spLocks noGrp="1"/>
          </p:cNvSpPr>
          <p:nvPr>
            <p:ph type="dt" sz="half" idx="10"/>
          </p:nvPr>
        </p:nvSpPr>
        <p:spPr/>
        <p:txBody>
          <a:bodyPr/>
          <a:lstStyle/>
          <a:p>
            <a:fld id="{10F9B4D4-3EEB-418C-AE44-E0151FEB355B}" type="datetimeFigureOut">
              <a:rPr lang="en-GB" smtClean="0"/>
              <a:t>31/03/2025</a:t>
            </a:fld>
            <a:endParaRPr lang="en-GB"/>
          </a:p>
        </p:txBody>
      </p:sp>
      <p:sp>
        <p:nvSpPr>
          <p:cNvPr id="6" name="Footer Placeholder 5">
            <a:extLst>
              <a:ext uri="{FF2B5EF4-FFF2-40B4-BE49-F238E27FC236}">
                <a16:creationId xmlns:a16="http://schemas.microsoft.com/office/drawing/2014/main" id="{300650B1-AC80-6DB6-1543-6C740123820D}"/>
              </a:ext>
            </a:extLst>
          </p:cNvPr>
          <p:cNvSpPr>
            <a:spLocks noGrp="1"/>
          </p:cNvSpPr>
          <p:nvPr>
            <p:ph type="ftr" sz="quarter" idx="11"/>
          </p:nvPr>
        </p:nvSpPr>
        <p:spPr/>
        <p:txBody>
          <a:bodyPr/>
          <a:lstStyle/>
          <a:p>
            <a:pPr rtl="0"/>
            <a:r>
              <a:rPr lang="en-GB" noProof="0"/>
              <a:t>Add a footer</a:t>
            </a:r>
          </a:p>
        </p:txBody>
      </p:sp>
      <p:sp>
        <p:nvSpPr>
          <p:cNvPr id="7" name="Slide Number Placeholder 6">
            <a:extLst>
              <a:ext uri="{FF2B5EF4-FFF2-40B4-BE49-F238E27FC236}">
                <a16:creationId xmlns:a16="http://schemas.microsoft.com/office/drawing/2014/main" id="{A383BA24-BE99-028E-3B4E-02D71B54425E}"/>
              </a:ext>
            </a:extLst>
          </p:cNvPr>
          <p:cNvSpPr>
            <a:spLocks noGrp="1"/>
          </p:cNvSpPr>
          <p:nvPr>
            <p:ph type="sldNum" sz="quarter" idx="12"/>
          </p:nvPr>
        </p:nvSpPr>
        <p:spPr/>
        <p:txBody>
          <a:bodyPr/>
          <a:lstStyle/>
          <a:p>
            <a:pPr rtl="0"/>
            <a:fld id="{19B51A1E-902D-48AF-9020-955120F399B6}" type="slidenum">
              <a:rPr lang="en-GB" noProof="0" smtClean="0"/>
              <a:pPr rtl="0"/>
              <a:t>‹#›</a:t>
            </a:fld>
            <a:endParaRPr lang="en-GB" noProof="0"/>
          </a:p>
        </p:txBody>
      </p:sp>
    </p:spTree>
    <p:extLst>
      <p:ext uri="{BB962C8B-B14F-4D97-AF65-F5344CB8AC3E}">
        <p14:creationId xmlns:p14="http://schemas.microsoft.com/office/powerpoint/2010/main" val="12448340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4E355-7EB4-359E-4E5C-A70283580F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897047D-606F-6B74-1B81-02BA201D74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3AF6CC-0695-8C28-D4FE-CAA647780A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F9B4D4-3EEB-418C-AE44-E0151FEB355B}" type="datetimeFigureOut">
              <a:rPr lang="en-GB" smtClean="0"/>
              <a:t>31/03/2025</a:t>
            </a:fld>
            <a:endParaRPr lang="en-GB"/>
          </a:p>
        </p:txBody>
      </p:sp>
      <p:sp>
        <p:nvSpPr>
          <p:cNvPr id="5" name="Footer Placeholder 4">
            <a:extLst>
              <a:ext uri="{FF2B5EF4-FFF2-40B4-BE49-F238E27FC236}">
                <a16:creationId xmlns:a16="http://schemas.microsoft.com/office/drawing/2014/main" id="{1BE911B4-DDFE-F581-D1A1-C1E09634B4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rtl="0"/>
            <a:r>
              <a:rPr lang="en-GB" noProof="0"/>
              <a:t>Add a footer</a:t>
            </a:r>
          </a:p>
        </p:txBody>
      </p:sp>
      <p:sp>
        <p:nvSpPr>
          <p:cNvPr id="6" name="Slide Number Placeholder 5">
            <a:extLst>
              <a:ext uri="{FF2B5EF4-FFF2-40B4-BE49-F238E27FC236}">
                <a16:creationId xmlns:a16="http://schemas.microsoft.com/office/drawing/2014/main" id="{D23D919A-FF2F-965E-D302-730D7EF408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rtl="0"/>
            <a:fld id="{19B51A1E-902D-48AF-9020-955120F399B6}" type="slidenum">
              <a:rPr lang="en-GB" noProof="0" smtClean="0"/>
              <a:pPr rtl="0"/>
              <a:t>‹#›</a:t>
            </a:fld>
            <a:endParaRPr lang="en-GB" noProof="0"/>
          </a:p>
        </p:txBody>
      </p:sp>
      <p:sp>
        <p:nvSpPr>
          <p:cNvPr id="7" name="Rectangle 6">
            <a:extLst>
              <a:ext uri="{FF2B5EF4-FFF2-40B4-BE49-F238E27FC236}">
                <a16:creationId xmlns:a16="http://schemas.microsoft.com/office/drawing/2014/main" id="{9F70BF7D-0E0C-BEEF-EEBA-CF9672A7D99A}"/>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extBox 7">
            <a:extLst>
              <a:ext uri="{FF2B5EF4-FFF2-40B4-BE49-F238E27FC236}">
                <a16:creationId xmlns:a16="http://schemas.microsoft.com/office/drawing/2014/main" id="{2A4A87E0-B8CF-5FBD-AC57-1AA950957F26}"/>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sz="1600" b="1" spc="-100" noProof="0">
                <a:solidFill>
                  <a:schemeClr val="tx1">
                    <a:lumMod val="50000"/>
                    <a:lumOff val="50000"/>
                  </a:schemeClr>
                </a:solidFill>
                <a:latin typeface="Corbel" panose="020B0503020204020204" pitchFamily="34" charset="0"/>
              </a:rPr>
              <a:t>G</a:t>
            </a:r>
            <a:r>
              <a:rPr lang="en-GB" sz="1600" b="1" spc="-100" noProof="0">
                <a:solidFill>
                  <a:schemeClr val="tx1">
                    <a:lumMod val="50000"/>
                    <a:lumOff val="50000"/>
                  </a:schemeClr>
                </a:solidFill>
                <a:latin typeface="Corbel" panose="020B0503020204020204" pitchFamily="34" charset="0"/>
              </a:rPr>
              <a:t>ROUP 8 HEALTHCARE</a:t>
            </a:r>
            <a:endParaRPr lang="en-GB" sz="1600" b="1" spc="-100" noProof="0">
              <a:solidFill>
                <a:schemeClr val="tx1"/>
              </a:solidFill>
              <a:latin typeface="Corbel" panose="020B0503020204020204" pitchFamily="34" charset="0"/>
            </a:endParaRPr>
          </a:p>
        </p:txBody>
      </p:sp>
    </p:spTree>
    <p:extLst>
      <p:ext uri="{BB962C8B-B14F-4D97-AF65-F5344CB8AC3E}">
        <p14:creationId xmlns:p14="http://schemas.microsoft.com/office/powerpoint/2010/main" val="5865754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2" r:id="rId13"/>
    <p:sldLayoutId id="2147483743" r:id="rId14"/>
    <p:sldLayoutId id="2147483744" r:id="rId15"/>
    <p:sldLayoutId id="2147483745" r:id="rId16"/>
    <p:sldLayoutId id="2147483662" r:id="rId17"/>
    <p:sldLayoutId id="2147483663" r:id="rId18"/>
    <p:sldLayoutId id="2147483664" r:id="rId19"/>
    <p:sldLayoutId id="2147483650" r:id="rId20"/>
    <p:sldLayoutId id="2147483656" r:id="rId21"/>
    <p:sldLayoutId id="2147483657" r:id="rId22"/>
    <p:sldLayoutId id="2147483673" r:id="rId23"/>
    <p:sldLayoutId id="2147483666" r:id="rId24"/>
    <p:sldLayoutId id="2147483667" r:id="rId25"/>
    <p:sldLayoutId id="2147483668" r:id="rId26"/>
    <p:sldLayoutId id="2147483669" r:id="rId27"/>
    <p:sldLayoutId id="2147483671" r:id="rId28"/>
    <p:sldLayoutId id="2147483672" r:id="rId29"/>
    <p:sldLayoutId id="2147483746" r:id="rId3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3C_134A553.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3D_2B958954.xml"/><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2A_EF12FF2C.xm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p4"/><Relationship Id="rId7" Type="http://schemas.openxmlformats.org/officeDocument/2006/relationships/image" Target="../media/image2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8.xml"/><Relationship Id="rId5" Type="http://schemas.openxmlformats.org/officeDocument/2006/relationships/slideLayout" Target="../slideLayouts/slideLayout15.xml"/><Relationship Id="rId4" Type="http://schemas.openxmlformats.org/officeDocument/2006/relationships/video" Target="../media/media3.mp4"/><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doi.org/10.1115/DETC2021-69203" TargetMode="External"/><Relationship Id="rId7" Type="http://schemas.openxmlformats.org/officeDocument/2006/relationships/hyperlink" Target="https://ieeexplore.ieee.org/document/9345743"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oi.org/10.1016/j.cobme.2021.100313" TargetMode="External"/><Relationship Id="rId5" Type="http://schemas.openxmlformats.org/officeDocument/2006/relationships/hyperlink" Target="https://doi.org/10.1007/s11042-023-14733-2" TargetMode="External"/><Relationship Id="rId4" Type="http://schemas.openxmlformats.org/officeDocument/2006/relationships/hyperlink" Target="https://doi.org/10.3390/s20247127"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orthobullets.com/foot-and-ankle/7001/gait-cycle" TargetMode="External"/><Relationship Id="rId2" Type="http://schemas.openxmlformats.org/officeDocument/2006/relationships/hyperlink" Target="https://stock.adobe.com/uk/search?k=exoskeleton&amp;asset_id=732867307"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s://doi.org/10.1186/s12984-022-01019-1"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microsoft.com/office/2018/10/relationships/comments" Target="../comments/modernComment_12D_20E0CBA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44_F52B2D16.xml"/><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2.png"/><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F3C4F6-F7AB-7435-53A7-5FDCF394BD88}"/>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43011" y="5650028"/>
            <a:ext cx="8292695" cy="625687"/>
          </a:xfrm>
          <a:solidFill>
            <a:schemeClr val="accent2"/>
          </a:solidFill>
        </p:spPr>
        <p:txBody>
          <a:bodyPr rtlCol="0"/>
          <a:lstStyle/>
          <a:p>
            <a:r>
              <a:rPr lang="en-US" i="0">
                <a:latin typeface="Times New Roman"/>
                <a:cs typeface="Times New Roman"/>
              </a:rPr>
              <a:t>Liam Bloomfield, Benjy Bream, Luke Clark, Matthew Halewood. Alastair Kirkwood</a:t>
            </a:r>
            <a:endParaRPr lang="en-US"/>
          </a:p>
        </p:txBody>
      </p:sp>
      <p:pic>
        <p:nvPicPr>
          <p:cNvPr id="5" name="Picture 4">
            <a:extLst>
              <a:ext uri="{FF2B5EF4-FFF2-40B4-BE49-F238E27FC236}">
                <a16:creationId xmlns:a16="http://schemas.microsoft.com/office/drawing/2014/main" id="{6A4062DE-A92C-325E-F7BA-B755B01FB00A}"/>
              </a:ext>
            </a:extLst>
          </p:cNvPr>
          <p:cNvPicPr>
            <a:picLocks noChangeAspect="1"/>
          </p:cNvPicPr>
          <p:nvPr/>
        </p:nvPicPr>
        <p:blipFill>
          <a:blip r:embed="rId3"/>
          <a:stretch>
            <a:fillRect/>
          </a:stretch>
        </p:blipFill>
        <p:spPr>
          <a:xfrm>
            <a:off x="9308640" y="0"/>
            <a:ext cx="2883360" cy="5278056"/>
          </a:xfrm>
          <a:prstGeom prst="rect">
            <a:avLst/>
          </a:prstGeom>
        </p:spPr>
      </p:pic>
      <p:sp>
        <p:nvSpPr>
          <p:cNvPr id="7" name="TextBox 6">
            <a:extLst>
              <a:ext uri="{FF2B5EF4-FFF2-40B4-BE49-F238E27FC236}">
                <a16:creationId xmlns:a16="http://schemas.microsoft.com/office/drawing/2014/main" id="{40BAC840-68FA-4539-6334-FDE1E1FC9A48}"/>
              </a:ext>
            </a:extLst>
          </p:cNvPr>
          <p:cNvSpPr txBox="1"/>
          <p:nvPr/>
        </p:nvSpPr>
        <p:spPr>
          <a:xfrm>
            <a:off x="11734800" y="5246373"/>
            <a:ext cx="914400" cy="369332"/>
          </a:xfrm>
          <a:prstGeom prst="rect">
            <a:avLst/>
          </a:prstGeom>
          <a:noFill/>
        </p:spPr>
        <p:txBody>
          <a:bodyPr wrap="square" rtlCol="0">
            <a:spAutoFit/>
          </a:bodyPr>
          <a:lstStyle/>
          <a:p>
            <a:r>
              <a:rPr lang="en-GB"/>
              <a:t>[A]</a:t>
            </a:r>
          </a:p>
        </p:txBody>
      </p:sp>
      <p:sp>
        <p:nvSpPr>
          <p:cNvPr id="3" name="TextBox 2">
            <a:extLst>
              <a:ext uri="{FF2B5EF4-FFF2-40B4-BE49-F238E27FC236}">
                <a16:creationId xmlns:a16="http://schemas.microsoft.com/office/drawing/2014/main" id="{2E94DB88-7FE3-9373-2DD3-75E8AF10268C}"/>
              </a:ext>
            </a:extLst>
          </p:cNvPr>
          <p:cNvSpPr txBox="1"/>
          <p:nvPr/>
        </p:nvSpPr>
        <p:spPr>
          <a:xfrm>
            <a:off x="3261029" y="2223530"/>
            <a:ext cx="30760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t>Next</a:t>
            </a:r>
            <a:r>
              <a:rPr lang="en-US" sz="4800" b="1">
                <a:solidFill>
                  <a:schemeClr val="accent2"/>
                </a:solidFill>
              </a:rPr>
              <a:t>Step</a:t>
            </a:r>
          </a:p>
        </p:txBody>
      </p:sp>
      <p:sp>
        <p:nvSpPr>
          <p:cNvPr id="6" name="TextBox 5">
            <a:extLst>
              <a:ext uri="{FF2B5EF4-FFF2-40B4-BE49-F238E27FC236}">
                <a16:creationId xmlns:a16="http://schemas.microsoft.com/office/drawing/2014/main" id="{A89A8BB2-64A9-C7B8-351F-8008EC73734F}"/>
              </a:ext>
            </a:extLst>
          </p:cNvPr>
          <p:cNvSpPr txBox="1"/>
          <p:nvPr/>
        </p:nvSpPr>
        <p:spPr>
          <a:xfrm>
            <a:off x="2095617" y="3055968"/>
            <a:ext cx="54212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 Machine Learning Approach for Prosthesis Control</a:t>
            </a:r>
          </a:p>
        </p:txBody>
      </p:sp>
      <p:pic>
        <p:nvPicPr>
          <p:cNvPr id="8" name="Picture 7" descr="A orange letter on a black background&#10;&#10;AI-generated content may be incorrect.">
            <a:extLst>
              <a:ext uri="{FF2B5EF4-FFF2-40B4-BE49-F238E27FC236}">
                <a16:creationId xmlns:a16="http://schemas.microsoft.com/office/drawing/2014/main" id="{146B94D7-48AE-CAB2-C0AB-574048938E2E}"/>
              </a:ext>
            </a:extLst>
          </p:cNvPr>
          <p:cNvPicPr>
            <a:picLocks noChangeAspect="1"/>
          </p:cNvPicPr>
          <p:nvPr/>
        </p:nvPicPr>
        <p:blipFill>
          <a:blip r:embed="rId4"/>
          <a:stretch>
            <a:fillRect/>
          </a:stretch>
        </p:blipFill>
        <p:spPr>
          <a:xfrm>
            <a:off x="11497234" y="6219263"/>
            <a:ext cx="694766" cy="638737"/>
          </a:xfrm>
          <a:prstGeom prst="rect">
            <a:avLst/>
          </a:prstGeom>
        </p:spPr>
      </p:pic>
      <p:pic>
        <p:nvPicPr>
          <p:cNvPr id="10" name="Picture 9" descr="A orange letter on a black background&#10;&#10;AI-generated content may be incorrect.">
            <a:extLst>
              <a:ext uri="{FF2B5EF4-FFF2-40B4-BE49-F238E27FC236}">
                <a16:creationId xmlns:a16="http://schemas.microsoft.com/office/drawing/2014/main" id="{2E31E44D-284C-8392-477A-1F07E076138A}"/>
              </a:ext>
            </a:extLst>
          </p:cNvPr>
          <p:cNvPicPr>
            <a:picLocks noChangeAspect="1"/>
          </p:cNvPicPr>
          <p:nvPr/>
        </p:nvPicPr>
        <p:blipFill>
          <a:blip r:embed="rId4">
            <a:alphaModFix amt="65000"/>
          </a:blip>
          <a:stretch>
            <a:fillRect/>
          </a:stretch>
        </p:blipFill>
        <p:spPr>
          <a:xfrm>
            <a:off x="5826477" y="1942135"/>
            <a:ext cx="1406456" cy="1393786"/>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93B1F-D4AD-753D-0E57-3886603C39B3}"/>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367B1CC-A265-B90E-77B6-5C33701A79BC}"/>
              </a:ext>
            </a:extLst>
          </p:cNvPr>
          <p:cNvSpPr/>
          <p:nvPr/>
        </p:nvSpPr>
        <p:spPr>
          <a:xfrm>
            <a:off x="402336" y="365125"/>
            <a:ext cx="11365992" cy="99529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C3FCCA7-50F2-233D-EE56-36AF1FC9F499}"/>
              </a:ext>
            </a:extLst>
          </p:cNvPr>
          <p:cNvSpPr>
            <a:spLocks noGrp="1"/>
          </p:cNvSpPr>
          <p:nvPr>
            <p:ph type="title"/>
          </p:nvPr>
        </p:nvSpPr>
        <p:spPr>
          <a:xfrm>
            <a:off x="694944" y="223881"/>
            <a:ext cx="10698480" cy="1325563"/>
          </a:xfrm>
        </p:spPr>
        <p:txBody>
          <a:bodyPr rtlCol="0" anchor="ctr">
            <a:normAutofit/>
          </a:bodyPr>
          <a:lstStyle/>
          <a:p>
            <a:pPr algn="ctr" rtl="0"/>
            <a:r>
              <a:rPr lang="en-GB" b="1">
                <a:solidFill>
                  <a:schemeClr val="bg1"/>
                </a:solidFill>
              </a:rPr>
              <a:t>Classification Accuracy – CNN-LSTM Model</a:t>
            </a:r>
          </a:p>
        </p:txBody>
      </p:sp>
      <p:graphicFrame>
        <p:nvGraphicFramePr>
          <p:cNvPr id="11" name="Table 10">
            <a:extLst>
              <a:ext uri="{FF2B5EF4-FFF2-40B4-BE49-F238E27FC236}">
                <a16:creationId xmlns:a16="http://schemas.microsoft.com/office/drawing/2014/main" id="{9976DA99-1C62-BD7C-C3C1-6A7740B09880}"/>
              </a:ext>
            </a:extLst>
          </p:cNvPr>
          <p:cNvGraphicFramePr>
            <a:graphicFrameLocks noGrp="1"/>
          </p:cNvGraphicFramePr>
          <p:nvPr>
            <p:extLst>
              <p:ext uri="{D42A27DB-BD31-4B8C-83A1-F6EECF244321}">
                <p14:modId xmlns:p14="http://schemas.microsoft.com/office/powerpoint/2010/main" val="1492284226"/>
              </p:ext>
            </p:extLst>
          </p:nvPr>
        </p:nvGraphicFramePr>
        <p:xfrm>
          <a:off x="570016" y="1549444"/>
          <a:ext cx="11198312" cy="4719719"/>
        </p:xfrm>
        <a:graphic>
          <a:graphicData uri="http://schemas.openxmlformats.org/drawingml/2006/table">
            <a:tbl>
              <a:tblPr firstRow="1" bandRow="1">
                <a:tableStyleId>{073A0DAA-6AF3-43AB-8588-CEC1D06C72B9}</a:tableStyleId>
              </a:tblPr>
              <a:tblGrid>
                <a:gridCol w="5515316">
                  <a:extLst>
                    <a:ext uri="{9D8B030D-6E8A-4147-A177-3AD203B41FA5}">
                      <a16:colId xmlns:a16="http://schemas.microsoft.com/office/drawing/2014/main" val="1282920753"/>
                    </a:ext>
                  </a:extLst>
                </a:gridCol>
                <a:gridCol w="5682996">
                  <a:extLst>
                    <a:ext uri="{9D8B030D-6E8A-4147-A177-3AD203B41FA5}">
                      <a16:colId xmlns:a16="http://schemas.microsoft.com/office/drawing/2014/main" val="1222517705"/>
                    </a:ext>
                  </a:extLst>
                </a:gridCol>
              </a:tblGrid>
              <a:tr h="9311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600" b="1"/>
                        <a:t>Testing Data</a:t>
                      </a:r>
                    </a:p>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a:t>Control Subject</a:t>
                      </a:r>
                    </a:p>
                    <a:p>
                      <a:endParaRPr lang="en-GB"/>
                    </a:p>
                  </a:txBody>
                  <a:tcPr/>
                </a:tc>
                <a:extLst>
                  <a:ext uri="{0D108BD9-81ED-4DB2-BD59-A6C34878D82A}">
                    <a16:rowId xmlns:a16="http://schemas.microsoft.com/office/drawing/2014/main" val="1994947974"/>
                  </a:ext>
                </a:extLst>
              </a:tr>
              <a:tr h="3788541">
                <a:tc>
                  <a:txBody>
                    <a:bodyPr/>
                    <a:lstStyle/>
                    <a:p>
                      <a:endParaRPr lang="en-GB"/>
                    </a:p>
                  </a:txBody>
                  <a:tcPr>
                    <a:solidFill>
                      <a:srgbClr val="FFFFFF"/>
                    </a:solidFill>
                  </a:tcPr>
                </a:tc>
                <a:tc>
                  <a:txBody>
                    <a:bodyPr/>
                    <a:lstStyle/>
                    <a:p>
                      <a:endParaRPr lang="en-GB"/>
                    </a:p>
                  </a:txBody>
                  <a:tcPr>
                    <a:solidFill>
                      <a:srgbClr val="FFFFFF"/>
                    </a:solidFill>
                  </a:tcPr>
                </a:tc>
                <a:extLst>
                  <a:ext uri="{0D108BD9-81ED-4DB2-BD59-A6C34878D82A}">
                    <a16:rowId xmlns:a16="http://schemas.microsoft.com/office/drawing/2014/main" val="1816048184"/>
                  </a:ext>
                </a:extLst>
              </a:tr>
            </a:tbl>
          </a:graphicData>
        </a:graphic>
      </p:graphicFrame>
      <p:pic>
        <p:nvPicPr>
          <p:cNvPr id="7" name="Picture 6">
            <a:extLst>
              <a:ext uri="{FF2B5EF4-FFF2-40B4-BE49-F238E27FC236}">
                <a16:creationId xmlns:a16="http://schemas.microsoft.com/office/drawing/2014/main" id="{3C09449D-4858-C939-80B2-3EA27B5D0A69}"/>
              </a:ext>
            </a:extLst>
          </p:cNvPr>
          <p:cNvPicPr>
            <a:picLocks noChangeAspect="1"/>
          </p:cNvPicPr>
          <p:nvPr/>
        </p:nvPicPr>
        <p:blipFill>
          <a:blip r:embed="rId3"/>
          <a:stretch>
            <a:fillRect/>
          </a:stretch>
        </p:blipFill>
        <p:spPr>
          <a:xfrm>
            <a:off x="6480051" y="2467402"/>
            <a:ext cx="5069015" cy="3801761"/>
          </a:xfrm>
          <a:prstGeom prst="rect">
            <a:avLst/>
          </a:prstGeom>
        </p:spPr>
      </p:pic>
      <p:pic>
        <p:nvPicPr>
          <p:cNvPr id="8" name="Picture 7">
            <a:extLst>
              <a:ext uri="{FF2B5EF4-FFF2-40B4-BE49-F238E27FC236}">
                <a16:creationId xmlns:a16="http://schemas.microsoft.com/office/drawing/2014/main" id="{72479C49-D6A8-D951-1AE2-6E74406DAAE1}"/>
              </a:ext>
            </a:extLst>
          </p:cNvPr>
          <p:cNvPicPr>
            <a:picLocks noChangeAspect="1"/>
          </p:cNvPicPr>
          <p:nvPr/>
        </p:nvPicPr>
        <p:blipFill>
          <a:blip r:embed="rId4"/>
          <a:stretch>
            <a:fillRect/>
          </a:stretch>
        </p:blipFill>
        <p:spPr>
          <a:xfrm>
            <a:off x="1038577" y="2652757"/>
            <a:ext cx="4437067" cy="3431050"/>
          </a:xfrm>
          <a:prstGeom prst="rect">
            <a:avLst/>
          </a:prstGeom>
        </p:spPr>
      </p:pic>
      <p:sp>
        <p:nvSpPr>
          <p:cNvPr id="4" name="Rectangle 3">
            <a:extLst>
              <a:ext uri="{FF2B5EF4-FFF2-40B4-BE49-F238E27FC236}">
                <a16:creationId xmlns:a16="http://schemas.microsoft.com/office/drawing/2014/main" id="{640CEA6D-248A-7370-9E28-DEF95494B1F1}"/>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orange letter on a black background&#10;&#10;AI-generated content may be incorrect.">
            <a:extLst>
              <a:ext uri="{FF2B5EF4-FFF2-40B4-BE49-F238E27FC236}">
                <a16:creationId xmlns:a16="http://schemas.microsoft.com/office/drawing/2014/main" id="{829C0ECE-AEE4-8B1D-D018-0945FF393907}"/>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40408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FDCD-C0E2-5D88-1CDF-892EA1A60A17}"/>
              </a:ext>
            </a:extLst>
          </p:cNvPr>
          <p:cNvSpPr>
            <a:spLocks noGrp="1"/>
          </p:cNvSpPr>
          <p:nvPr>
            <p:ph type="title"/>
          </p:nvPr>
        </p:nvSpPr>
        <p:spPr>
          <a:xfrm>
            <a:off x="2061853" y="237091"/>
            <a:ext cx="8068294"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a:lstStyle/>
          <a:p>
            <a:pPr algn="ctr"/>
            <a:r>
              <a:rPr lang="en-US">
                <a:solidFill>
                  <a:schemeClr val="bg1"/>
                </a:solidFill>
              </a:rPr>
              <a:t>Gait Forecasting</a:t>
            </a:r>
          </a:p>
        </p:txBody>
      </p:sp>
      <p:sp>
        <p:nvSpPr>
          <p:cNvPr id="12" name="TextBox 11">
            <a:extLst>
              <a:ext uri="{FF2B5EF4-FFF2-40B4-BE49-F238E27FC236}">
                <a16:creationId xmlns:a16="http://schemas.microsoft.com/office/drawing/2014/main" id="{E4CB8B71-21F9-4A26-D5BA-8AA80E96FEF8}"/>
              </a:ext>
            </a:extLst>
          </p:cNvPr>
          <p:cNvSpPr txBox="1"/>
          <p:nvPr/>
        </p:nvSpPr>
        <p:spPr>
          <a:xfrm>
            <a:off x="39442" y="1642673"/>
            <a:ext cx="5645022" cy="400110"/>
          </a:xfrm>
          <a:prstGeom prst="rect">
            <a:avLst/>
          </a:prstGeom>
          <a:noFill/>
        </p:spPr>
        <p:txBody>
          <a:bodyPr wrap="square" rtlCol="0">
            <a:spAutoFit/>
          </a:bodyPr>
          <a:lstStyle/>
          <a:p>
            <a:r>
              <a:rPr lang="en-US" sz="2000" b="1">
                <a:solidFill>
                  <a:schemeClr val="tx1">
                    <a:lumMod val="85000"/>
                    <a:lumOff val="15000"/>
                  </a:schemeClr>
                </a:solidFill>
                <a:latin typeface="Arial"/>
                <a:cs typeface="Arial"/>
              </a:rPr>
              <a:t>Why would you want to predict a user’s gait?</a:t>
            </a:r>
          </a:p>
        </p:txBody>
      </p:sp>
      <p:pic>
        <p:nvPicPr>
          <p:cNvPr id="14" name="Picture 13" descr="A person with a prosthetic leg&#10;&#10;AI-generated content may be incorrect.">
            <a:extLst>
              <a:ext uri="{FF2B5EF4-FFF2-40B4-BE49-F238E27FC236}">
                <a16:creationId xmlns:a16="http://schemas.microsoft.com/office/drawing/2014/main" id="{A79BA6AD-2DB7-1A61-A8E1-6560C67D5D03}"/>
              </a:ext>
            </a:extLst>
          </p:cNvPr>
          <p:cNvPicPr>
            <a:picLocks noChangeAspect="1"/>
          </p:cNvPicPr>
          <p:nvPr/>
        </p:nvPicPr>
        <p:blipFill>
          <a:blip r:embed="rId4"/>
          <a:srcRect l="29974" t="11245" r="12230"/>
          <a:stretch/>
        </p:blipFill>
        <p:spPr>
          <a:xfrm>
            <a:off x="0" y="4455791"/>
            <a:ext cx="2784062" cy="2220777"/>
          </a:xfrm>
          <a:prstGeom prst="rect">
            <a:avLst/>
          </a:prstGeom>
        </p:spPr>
      </p:pic>
      <p:pic>
        <p:nvPicPr>
          <p:cNvPr id="31" name="Picture 30" descr="A graph of a line&#10;&#10;AI-generated content may be incorrect.">
            <a:extLst>
              <a:ext uri="{FF2B5EF4-FFF2-40B4-BE49-F238E27FC236}">
                <a16:creationId xmlns:a16="http://schemas.microsoft.com/office/drawing/2014/main" id="{319217FF-4B95-85AC-422C-17257ADDDE6E}"/>
              </a:ext>
            </a:extLst>
          </p:cNvPr>
          <p:cNvPicPr>
            <a:picLocks noChangeAspect="1"/>
          </p:cNvPicPr>
          <p:nvPr/>
        </p:nvPicPr>
        <p:blipFill>
          <a:blip r:embed="rId5"/>
          <a:stretch>
            <a:fillRect/>
          </a:stretch>
        </p:blipFill>
        <p:spPr>
          <a:xfrm>
            <a:off x="2767151" y="4455792"/>
            <a:ext cx="4441552" cy="2220776"/>
          </a:xfrm>
          <a:prstGeom prst="rect">
            <a:avLst/>
          </a:prstGeom>
        </p:spPr>
      </p:pic>
      <p:cxnSp>
        <p:nvCxnSpPr>
          <p:cNvPr id="41" name="Straight Arrow Connector 40">
            <a:extLst>
              <a:ext uri="{FF2B5EF4-FFF2-40B4-BE49-F238E27FC236}">
                <a16:creationId xmlns:a16="http://schemas.microsoft.com/office/drawing/2014/main" id="{D73D48FA-90CA-5DEE-A17D-9113457E31EC}"/>
              </a:ext>
            </a:extLst>
          </p:cNvPr>
          <p:cNvCxnSpPr>
            <a:cxnSpLocks/>
            <a:stCxn id="47" idx="3"/>
            <a:endCxn id="43" idx="0"/>
          </p:cNvCxnSpPr>
          <p:nvPr/>
        </p:nvCxnSpPr>
        <p:spPr>
          <a:xfrm flipH="1">
            <a:off x="7196957" y="2606342"/>
            <a:ext cx="1499973" cy="8145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A87C9637-9D18-A228-D6A1-E66EB66291BA}"/>
              </a:ext>
            </a:extLst>
          </p:cNvPr>
          <p:cNvCxnSpPr>
            <a:cxnSpLocks/>
            <a:stCxn id="47" idx="3"/>
            <a:endCxn id="44" idx="0"/>
          </p:cNvCxnSpPr>
          <p:nvPr/>
        </p:nvCxnSpPr>
        <p:spPr>
          <a:xfrm>
            <a:off x="8696930" y="2606342"/>
            <a:ext cx="1774452" cy="768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Rounded Rectangle 42">
            <a:extLst>
              <a:ext uri="{FF2B5EF4-FFF2-40B4-BE49-F238E27FC236}">
                <a16:creationId xmlns:a16="http://schemas.microsoft.com/office/drawing/2014/main" id="{EE6C609D-C10B-B0A1-5BC2-0E662796AA2E}"/>
              </a:ext>
            </a:extLst>
          </p:cNvPr>
          <p:cNvSpPr/>
          <p:nvPr/>
        </p:nvSpPr>
        <p:spPr>
          <a:xfrm>
            <a:off x="5906473" y="3420861"/>
            <a:ext cx="2580967" cy="752169"/>
          </a:xfrm>
          <a:prstGeom prst="roundRect">
            <a:avLst/>
          </a:prstGeom>
          <a:solidFill>
            <a:srgbClr val="FE7A33">
              <a:alpha val="8431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Classifier identifies mode of locomotion</a:t>
            </a:r>
          </a:p>
        </p:txBody>
      </p:sp>
      <p:sp>
        <p:nvSpPr>
          <p:cNvPr id="44" name="Rounded Rectangle 43">
            <a:extLst>
              <a:ext uri="{FF2B5EF4-FFF2-40B4-BE49-F238E27FC236}">
                <a16:creationId xmlns:a16="http://schemas.microsoft.com/office/drawing/2014/main" id="{867D0E38-1B46-23E7-CF28-3818D7818601}"/>
              </a:ext>
            </a:extLst>
          </p:cNvPr>
          <p:cNvSpPr/>
          <p:nvPr/>
        </p:nvSpPr>
        <p:spPr>
          <a:xfrm>
            <a:off x="9180898" y="3375090"/>
            <a:ext cx="2580967" cy="845829"/>
          </a:xfrm>
          <a:prstGeom prst="roundRect">
            <a:avLst/>
          </a:prstGeom>
          <a:solidFill>
            <a:srgbClr val="FE7A33">
              <a:alpha val="8431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Prediction model forecasts angle of flexion</a:t>
            </a:r>
          </a:p>
        </p:txBody>
      </p:sp>
      <p:cxnSp>
        <p:nvCxnSpPr>
          <p:cNvPr id="45" name="Straight Arrow Connector 44">
            <a:extLst>
              <a:ext uri="{FF2B5EF4-FFF2-40B4-BE49-F238E27FC236}">
                <a16:creationId xmlns:a16="http://schemas.microsoft.com/office/drawing/2014/main" id="{AEA4A157-0F5A-0759-2A9E-376451B4117A}"/>
              </a:ext>
            </a:extLst>
          </p:cNvPr>
          <p:cNvCxnSpPr>
            <a:cxnSpLocks/>
            <a:stCxn id="43" idx="3"/>
            <a:endCxn id="44" idx="1"/>
          </p:cNvCxnSpPr>
          <p:nvPr/>
        </p:nvCxnSpPr>
        <p:spPr>
          <a:xfrm>
            <a:off x="8487440" y="3796946"/>
            <a:ext cx="693458" cy="10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168C1F90-B330-97D5-C254-EFB86D558080}"/>
              </a:ext>
            </a:extLst>
          </p:cNvPr>
          <p:cNvCxnSpPr>
            <a:cxnSpLocks/>
            <a:stCxn id="44" idx="2"/>
            <a:endCxn id="48" idx="0"/>
          </p:cNvCxnSpPr>
          <p:nvPr/>
        </p:nvCxnSpPr>
        <p:spPr>
          <a:xfrm flipH="1">
            <a:off x="8887856" y="4220919"/>
            <a:ext cx="1583526" cy="568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Parallelogram 46">
            <a:extLst>
              <a:ext uri="{FF2B5EF4-FFF2-40B4-BE49-F238E27FC236}">
                <a16:creationId xmlns:a16="http://schemas.microsoft.com/office/drawing/2014/main" id="{C7677A75-FE9C-755B-FA6B-A74CE577DE19}"/>
              </a:ext>
            </a:extLst>
          </p:cNvPr>
          <p:cNvSpPr/>
          <p:nvPr/>
        </p:nvSpPr>
        <p:spPr>
          <a:xfrm>
            <a:off x="7674896" y="1757365"/>
            <a:ext cx="2256312" cy="848977"/>
          </a:xfrm>
          <a:prstGeom prst="parallelogram">
            <a:avLst/>
          </a:prstGeom>
          <a:solidFill>
            <a:srgbClr val="FE7A33">
              <a:alpha val="8431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EMG, IMU and Goniometer data received</a:t>
            </a:r>
          </a:p>
        </p:txBody>
      </p:sp>
      <p:sp>
        <p:nvSpPr>
          <p:cNvPr id="48" name="Rounded Rectangle 47">
            <a:extLst>
              <a:ext uri="{FF2B5EF4-FFF2-40B4-BE49-F238E27FC236}">
                <a16:creationId xmlns:a16="http://schemas.microsoft.com/office/drawing/2014/main" id="{71A5A4CE-B75B-AAD3-C2F6-BBA5F913ACF2}"/>
              </a:ext>
            </a:extLst>
          </p:cNvPr>
          <p:cNvSpPr/>
          <p:nvPr/>
        </p:nvSpPr>
        <p:spPr>
          <a:xfrm>
            <a:off x="7597372" y="4789764"/>
            <a:ext cx="2580967" cy="845829"/>
          </a:xfrm>
          <a:prstGeom prst="roundRect">
            <a:avLst/>
          </a:prstGeom>
          <a:solidFill>
            <a:srgbClr val="FE7A33">
              <a:alpha val="84314"/>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Predicted angle is sent to ankle motor</a:t>
            </a:r>
          </a:p>
        </p:txBody>
      </p:sp>
      <p:sp>
        <p:nvSpPr>
          <p:cNvPr id="49" name="TextBox 48">
            <a:extLst>
              <a:ext uri="{FF2B5EF4-FFF2-40B4-BE49-F238E27FC236}">
                <a16:creationId xmlns:a16="http://schemas.microsoft.com/office/drawing/2014/main" id="{F0451195-8952-32C3-D3E1-9E80B2CA66C2}"/>
              </a:ext>
            </a:extLst>
          </p:cNvPr>
          <p:cNvSpPr txBox="1"/>
          <p:nvPr/>
        </p:nvSpPr>
        <p:spPr>
          <a:xfrm>
            <a:off x="7610433" y="5670354"/>
            <a:ext cx="2580967" cy="338554"/>
          </a:xfrm>
          <a:prstGeom prst="rect">
            <a:avLst/>
          </a:prstGeom>
          <a:noFill/>
        </p:spPr>
        <p:txBody>
          <a:bodyPr wrap="square" rtlCol="0">
            <a:spAutoFit/>
          </a:bodyPr>
          <a:lstStyle/>
          <a:p>
            <a:pPr algn="ctr"/>
            <a:r>
              <a:rPr lang="en-US" sz="1600" b="1"/>
              <a:t>Full architecture</a:t>
            </a:r>
          </a:p>
        </p:txBody>
      </p:sp>
      <p:sp>
        <p:nvSpPr>
          <p:cNvPr id="24" name="Circular Arrow 23">
            <a:extLst>
              <a:ext uri="{FF2B5EF4-FFF2-40B4-BE49-F238E27FC236}">
                <a16:creationId xmlns:a16="http://schemas.microsoft.com/office/drawing/2014/main" id="{74872B73-817A-CE02-3315-3B60120EF4BE}"/>
              </a:ext>
            </a:extLst>
          </p:cNvPr>
          <p:cNvSpPr/>
          <p:nvPr/>
        </p:nvSpPr>
        <p:spPr>
          <a:xfrm rot="16200000" flipV="1">
            <a:off x="1684303" y="5218190"/>
            <a:ext cx="1200501" cy="1339085"/>
          </a:xfrm>
          <a:prstGeom prst="circularArrow">
            <a:avLst>
              <a:gd name="adj1" fmla="val 12500"/>
              <a:gd name="adj2" fmla="val 1142319"/>
              <a:gd name="adj3" fmla="val 20457681"/>
              <a:gd name="adj4" fmla="val 10800000"/>
              <a:gd name="adj5" fmla="val 1449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4589F67D-B997-C6ED-062A-3F1E8521E2F2}"/>
              </a:ext>
            </a:extLst>
          </p:cNvPr>
          <p:cNvSpPr txBox="1"/>
          <p:nvPr/>
        </p:nvSpPr>
        <p:spPr>
          <a:xfrm>
            <a:off x="285008" y="2077678"/>
            <a:ext cx="5153891" cy="2308324"/>
          </a:xfrm>
          <a:prstGeom prst="rect">
            <a:avLst/>
          </a:prstGeom>
          <a:noFill/>
        </p:spPr>
        <p:txBody>
          <a:bodyPr wrap="square" rtlCol="0">
            <a:spAutoFit/>
          </a:bodyPr>
          <a:lstStyle/>
          <a:p>
            <a:r>
              <a:rPr lang="en-GB" sz="1600"/>
              <a:t>• Reactive prosthetic legs react </a:t>
            </a:r>
            <a:r>
              <a:rPr lang="en-GB" sz="1600" i="1"/>
              <a:t>after</a:t>
            </a:r>
            <a:r>
              <a:rPr lang="en-GB" sz="1600"/>
              <a:t> force is applied, leading to </a:t>
            </a:r>
            <a:r>
              <a:rPr lang="en-GB" sz="1600" b="1"/>
              <a:t>jerky, delayed</a:t>
            </a:r>
            <a:r>
              <a:rPr lang="en-GB" sz="1600"/>
              <a:t> movements.</a:t>
            </a:r>
          </a:p>
          <a:p>
            <a:endParaRPr lang="en-GB" sz="1600"/>
          </a:p>
          <a:p>
            <a:r>
              <a:rPr lang="en-GB" sz="1600"/>
              <a:t>• This delay makes walking inefficient and increases </a:t>
            </a:r>
            <a:r>
              <a:rPr lang="en-GB" sz="1600" b="1"/>
              <a:t>energy expenditure</a:t>
            </a:r>
            <a:r>
              <a:rPr lang="en-GB" sz="1600"/>
              <a:t> for the user.</a:t>
            </a:r>
          </a:p>
          <a:p>
            <a:endParaRPr lang="en-GB" sz="1600"/>
          </a:p>
          <a:p>
            <a:r>
              <a:rPr lang="en-GB" sz="1600"/>
              <a:t>• Machine Learning can anticipate the angle the foot would naturally follow through the gait cycle.</a:t>
            </a:r>
          </a:p>
          <a:p>
            <a:endParaRPr lang="en-US" sz="1400"/>
          </a:p>
        </p:txBody>
      </p:sp>
      <p:sp>
        <p:nvSpPr>
          <p:cNvPr id="4" name="Rectangle 3">
            <a:extLst>
              <a:ext uri="{FF2B5EF4-FFF2-40B4-BE49-F238E27FC236}">
                <a16:creationId xmlns:a16="http://schemas.microsoft.com/office/drawing/2014/main" id="{A1B2CC9B-6DB9-7EA8-9E66-28CCB40DC813}"/>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orange letter on a black background&#10;&#10;AI-generated content may be incorrect.">
            <a:extLst>
              <a:ext uri="{FF2B5EF4-FFF2-40B4-BE49-F238E27FC236}">
                <a16:creationId xmlns:a16="http://schemas.microsoft.com/office/drawing/2014/main" id="{99EFBFCB-977D-32AC-8232-26115CDC3F9B}"/>
              </a:ext>
            </a:extLst>
          </p:cNvPr>
          <p:cNvPicPr>
            <a:picLocks noChangeAspect="1"/>
          </p:cNvPicPr>
          <p:nvPr/>
        </p:nvPicPr>
        <p:blipFill>
          <a:blip r:embed="rId6"/>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20227411"/>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blue line&#10;&#10;AI-generated content may be incorrect.">
            <a:extLst>
              <a:ext uri="{FF2B5EF4-FFF2-40B4-BE49-F238E27FC236}">
                <a16:creationId xmlns:a16="http://schemas.microsoft.com/office/drawing/2014/main" id="{06B5947F-42C2-CA44-2539-FAF95ED1D4DD}"/>
              </a:ext>
            </a:extLst>
          </p:cNvPr>
          <p:cNvPicPr>
            <a:picLocks noChangeAspect="1"/>
          </p:cNvPicPr>
          <p:nvPr/>
        </p:nvPicPr>
        <p:blipFill>
          <a:blip r:embed="rId4"/>
          <a:stretch>
            <a:fillRect/>
          </a:stretch>
        </p:blipFill>
        <p:spPr>
          <a:xfrm>
            <a:off x="3071650" y="3909355"/>
            <a:ext cx="5454572" cy="2727286"/>
          </a:xfrm>
          <a:prstGeom prst="rect">
            <a:avLst/>
          </a:prstGeom>
        </p:spPr>
      </p:pic>
      <p:sp>
        <p:nvSpPr>
          <p:cNvPr id="41" name="Title 1">
            <a:extLst>
              <a:ext uri="{FF2B5EF4-FFF2-40B4-BE49-F238E27FC236}">
                <a16:creationId xmlns:a16="http://schemas.microsoft.com/office/drawing/2014/main" id="{86F29CB2-5BD6-B35A-241F-0591F095A192}"/>
              </a:ext>
            </a:extLst>
          </p:cNvPr>
          <p:cNvSpPr txBox="1">
            <a:spLocks/>
          </p:cNvSpPr>
          <p:nvPr/>
        </p:nvSpPr>
        <p:spPr>
          <a:xfrm>
            <a:off x="2061853" y="237091"/>
            <a:ext cx="8068294"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solidFill>
                  <a:schemeClr val="bg1"/>
                </a:solidFill>
              </a:rPr>
              <a:t>LSTM &amp; CNN for Prediction</a:t>
            </a:r>
          </a:p>
        </p:txBody>
      </p:sp>
      <p:graphicFrame>
        <p:nvGraphicFramePr>
          <p:cNvPr id="44" name="Table 43">
            <a:extLst>
              <a:ext uri="{FF2B5EF4-FFF2-40B4-BE49-F238E27FC236}">
                <a16:creationId xmlns:a16="http://schemas.microsoft.com/office/drawing/2014/main" id="{1E554291-0AC2-62DE-A89D-1E829D493257}"/>
              </a:ext>
            </a:extLst>
          </p:cNvPr>
          <p:cNvGraphicFramePr>
            <a:graphicFrameLocks noGrp="1"/>
          </p:cNvGraphicFramePr>
          <p:nvPr>
            <p:extLst>
              <p:ext uri="{D42A27DB-BD31-4B8C-83A1-F6EECF244321}">
                <p14:modId xmlns:p14="http://schemas.microsoft.com/office/powerpoint/2010/main" val="1507627904"/>
              </p:ext>
            </p:extLst>
          </p:nvPr>
        </p:nvGraphicFramePr>
        <p:xfrm>
          <a:off x="190500" y="1714499"/>
          <a:ext cx="11807850" cy="2299031"/>
        </p:xfrm>
        <a:graphic>
          <a:graphicData uri="http://schemas.openxmlformats.org/drawingml/2006/table">
            <a:tbl>
              <a:tblPr firstRow="1" bandRow="1">
                <a:tableStyleId>{073A0DAA-6AF3-43AB-8588-CEC1D06C72B9}</a:tableStyleId>
              </a:tblPr>
              <a:tblGrid>
                <a:gridCol w="2027582">
                  <a:extLst>
                    <a:ext uri="{9D8B030D-6E8A-4147-A177-3AD203B41FA5}">
                      <a16:colId xmlns:a16="http://schemas.microsoft.com/office/drawing/2014/main" val="711835481"/>
                    </a:ext>
                  </a:extLst>
                </a:gridCol>
                <a:gridCol w="4682228">
                  <a:extLst>
                    <a:ext uri="{9D8B030D-6E8A-4147-A177-3AD203B41FA5}">
                      <a16:colId xmlns:a16="http://schemas.microsoft.com/office/drawing/2014/main" val="873485659"/>
                    </a:ext>
                  </a:extLst>
                </a:gridCol>
                <a:gridCol w="5098040">
                  <a:extLst>
                    <a:ext uri="{9D8B030D-6E8A-4147-A177-3AD203B41FA5}">
                      <a16:colId xmlns:a16="http://schemas.microsoft.com/office/drawing/2014/main" val="3687494327"/>
                    </a:ext>
                  </a:extLst>
                </a:gridCol>
              </a:tblGrid>
              <a:tr h="370840">
                <a:tc>
                  <a:txBody>
                    <a:bodyPr/>
                    <a:lstStyle/>
                    <a:p>
                      <a:r>
                        <a:rPr lang="en-US"/>
                        <a:t>Model</a:t>
                      </a:r>
                    </a:p>
                  </a:txBody>
                  <a:tcPr>
                    <a:solidFill>
                      <a:srgbClr val="FE7A33"/>
                    </a:solidFill>
                  </a:tcPr>
                </a:tc>
                <a:tc>
                  <a:txBody>
                    <a:bodyPr/>
                    <a:lstStyle/>
                    <a:p>
                      <a:r>
                        <a:rPr lang="en-US"/>
                        <a:t>LSTM</a:t>
                      </a:r>
                    </a:p>
                  </a:txBody>
                  <a:tcPr>
                    <a:solidFill>
                      <a:srgbClr val="FE7A33"/>
                    </a:solidFill>
                  </a:tcPr>
                </a:tc>
                <a:tc>
                  <a:txBody>
                    <a:bodyPr/>
                    <a:lstStyle/>
                    <a:p>
                      <a:r>
                        <a:rPr lang="en-US"/>
                        <a:t>CNN</a:t>
                      </a:r>
                    </a:p>
                  </a:txBody>
                  <a:tcPr>
                    <a:solidFill>
                      <a:srgbClr val="FE7A33"/>
                    </a:solidFill>
                  </a:tcPr>
                </a:tc>
                <a:extLst>
                  <a:ext uri="{0D108BD9-81ED-4DB2-BD59-A6C34878D82A}">
                    <a16:rowId xmlns:a16="http://schemas.microsoft.com/office/drawing/2014/main" val="770170762"/>
                  </a:ext>
                </a:extLst>
              </a:tr>
              <a:tr h="1013791">
                <a:tc>
                  <a:txBody>
                    <a:bodyPr/>
                    <a:lstStyle/>
                    <a:p>
                      <a:pPr lvl="0" algn="l">
                        <a:lnSpc>
                          <a:spcPct val="100000"/>
                        </a:lnSpc>
                        <a:spcBef>
                          <a:spcPts val="0"/>
                        </a:spcBef>
                        <a:spcAft>
                          <a:spcPts val="0"/>
                        </a:spcAft>
                        <a:buNone/>
                      </a:pPr>
                      <a:r>
                        <a:rPr lang="en-US" sz="1800" b="1" i="0" u="none" strike="noStrike" noProof="0">
                          <a:solidFill>
                            <a:schemeClr val="tx1"/>
                          </a:solidFill>
                          <a:latin typeface="Aptos"/>
                        </a:rPr>
                        <a:t>How does it handle prediction</a:t>
                      </a:r>
                    </a:p>
                    <a:p>
                      <a:pPr lvl="0">
                        <a:buNone/>
                      </a:pP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Learns sequential dependencies to predict future gait states.</a:t>
                      </a:r>
                    </a:p>
                  </a:txBody>
                  <a:tcPr/>
                </a:tc>
                <a:tc>
                  <a:txBody>
                    <a:bodyPr/>
                    <a:lstStyle/>
                    <a:p>
                      <a:pPr marL="0" marR="0" lvl="0" indent="0" algn="l">
                        <a:lnSpc>
                          <a:spcPct val="100000"/>
                        </a:lnSpc>
                        <a:spcBef>
                          <a:spcPts val="0"/>
                        </a:spcBef>
                        <a:spcAft>
                          <a:spcPts val="0"/>
                        </a:spcAft>
                        <a:buNone/>
                      </a:pPr>
                      <a:r>
                        <a:rPr lang="en-GB" sz="1800" b="0" i="0" u="none" strike="noStrike" noProof="0">
                          <a:solidFill>
                            <a:srgbClr val="000000"/>
                          </a:solidFill>
                          <a:latin typeface="Aptos"/>
                        </a:rPr>
                        <a:t>Identifies spatial patterns in movement data to predict the next step.</a:t>
                      </a:r>
                      <a:endParaRPr lang="en-US"/>
                    </a:p>
                  </a:txBody>
                  <a:tcPr/>
                </a:tc>
                <a:extLst>
                  <a:ext uri="{0D108BD9-81ED-4DB2-BD59-A6C34878D82A}">
                    <a16:rowId xmlns:a16="http://schemas.microsoft.com/office/drawing/2014/main" val="1926939756"/>
                  </a:ext>
                </a:extLst>
              </a:tr>
              <a:tr h="370840">
                <a:tc>
                  <a:txBody>
                    <a:bodyPr/>
                    <a:lstStyle/>
                    <a:p>
                      <a:pPr lvl="0" algn="l">
                        <a:lnSpc>
                          <a:spcPct val="100000"/>
                        </a:lnSpc>
                        <a:spcBef>
                          <a:spcPts val="0"/>
                        </a:spcBef>
                        <a:spcAft>
                          <a:spcPts val="0"/>
                        </a:spcAft>
                        <a:buNone/>
                      </a:pPr>
                      <a:r>
                        <a:rPr lang="en-US" sz="1800" b="1" i="0" u="none" strike="noStrike" noProof="0">
                          <a:solidFill>
                            <a:schemeClr val="tx1"/>
                          </a:solidFill>
                          <a:latin typeface="Aptos"/>
                        </a:rPr>
                        <a:t>Why would it be better?</a:t>
                      </a:r>
                    </a:p>
                    <a:p>
                      <a:pPr lvl="0">
                        <a:buNone/>
                      </a:pP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800" b="0" i="0" u="none" strike="noStrike" noProof="0">
                          <a:solidFill>
                            <a:srgbClr val="000000"/>
                          </a:solidFill>
                          <a:latin typeface="Aptos"/>
                        </a:rPr>
                        <a:t>Ideal for capturing temporal dependencies, and long-term trends.</a:t>
                      </a:r>
                      <a:endParaRPr lang="en-GB"/>
                    </a:p>
                    <a:p>
                      <a:pPr marL="0" marR="0" lvl="0" indent="0" algn="l">
                        <a:lnSpc>
                          <a:spcPct val="100000"/>
                        </a:lnSpc>
                        <a:spcBef>
                          <a:spcPts val="0"/>
                        </a:spcBef>
                        <a:spcAft>
                          <a:spcPts val="0"/>
                        </a:spcAft>
                        <a:buClrTx/>
                        <a:buSzTx/>
                        <a:buFontTx/>
                        <a:buNone/>
                      </a:pPr>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Better at finding patterns despite noisy signals and capturing short-term patterns.</a:t>
                      </a:r>
                    </a:p>
                  </a:txBody>
                  <a:tcPr/>
                </a:tc>
                <a:extLst>
                  <a:ext uri="{0D108BD9-81ED-4DB2-BD59-A6C34878D82A}">
                    <a16:rowId xmlns:a16="http://schemas.microsoft.com/office/drawing/2014/main" val="137789930"/>
                  </a:ext>
                </a:extLst>
              </a:tr>
            </a:tbl>
          </a:graphicData>
        </a:graphic>
      </p:graphicFrame>
      <p:sp>
        <p:nvSpPr>
          <p:cNvPr id="3" name="TextBox 2">
            <a:extLst>
              <a:ext uri="{FF2B5EF4-FFF2-40B4-BE49-F238E27FC236}">
                <a16:creationId xmlns:a16="http://schemas.microsoft.com/office/drawing/2014/main" id="{8047D2DB-8CAF-3913-B154-1FF40CCE2860}"/>
              </a:ext>
            </a:extLst>
          </p:cNvPr>
          <p:cNvSpPr txBox="1"/>
          <p:nvPr/>
        </p:nvSpPr>
        <p:spPr>
          <a:xfrm>
            <a:off x="119575" y="237171"/>
            <a:ext cx="3668486" cy="1477328"/>
          </a:xfrm>
          <a:prstGeom prst="rect">
            <a:avLst/>
          </a:prstGeom>
          <a:noFill/>
        </p:spPr>
        <p:txBody>
          <a:bodyPr wrap="square" rtlCol="0">
            <a:spAutoFit/>
          </a:bodyPr>
          <a:lstStyle/>
          <a:p>
            <a:r>
              <a:rPr lang="en-GB">
                <a:solidFill>
                  <a:srgbClr val="FF0000"/>
                </a:solidFill>
              </a:rPr>
              <a:t>Again could condense this, Since these models are already used earlier we don’t need to justify it? Just saying we want one cohesive model or </a:t>
            </a:r>
            <a:r>
              <a:rPr lang="en-GB" err="1">
                <a:solidFill>
                  <a:srgbClr val="FF0000"/>
                </a:solidFill>
              </a:rPr>
              <a:t>smth</a:t>
            </a:r>
            <a:endParaRPr lang="en-GB">
              <a:solidFill>
                <a:srgbClr val="FF0000"/>
              </a:solidFill>
            </a:endParaRPr>
          </a:p>
        </p:txBody>
      </p:sp>
      <p:sp>
        <p:nvSpPr>
          <p:cNvPr id="4" name="Rectangle 3">
            <a:extLst>
              <a:ext uri="{FF2B5EF4-FFF2-40B4-BE49-F238E27FC236}">
                <a16:creationId xmlns:a16="http://schemas.microsoft.com/office/drawing/2014/main" id="{1CDED98E-3304-59E1-D66A-80AB1C9E3093}"/>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orange letter on a black background&#10;&#10;AI-generated content may be incorrect.">
            <a:extLst>
              <a:ext uri="{FF2B5EF4-FFF2-40B4-BE49-F238E27FC236}">
                <a16:creationId xmlns:a16="http://schemas.microsoft.com/office/drawing/2014/main" id="{1CBFBC0B-A505-E461-6435-3A293B49C9EB}"/>
              </a:ext>
            </a:extLst>
          </p:cNvPr>
          <p:cNvPicPr>
            <a:picLocks noChangeAspect="1"/>
          </p:cNvPicPr>
          <p:nvPr/>
        </p:nvPicPr>
        <p:blipFill>
          <a:blip r:embed="rId5"/>
          <a:stretch>
            <a:fillRect/>
          </a:stretch>
        </p:blipFill>
        <p:spPr>
          <a:xfrm>
            <a:off x="11497234" y="6219263"/>
            <a:ext cx="694766" cy="638737"/>
          </a:xfrm>
          <a:prstGeom prst="rect">
            <a:avLst/>
          </a:prstGeom>
        </p:spPr>
      </p:pic>
      <p:sp>
        <p:nvSpPr>
          <p:cNvPr id="53" name="TextBox 52">
            <a:extLst>
              <a:ext uri="{FF2B5EF4-FFF2-40B4-BE49-F238E27FC236}">
                <a16:creationId xmlns:a16="http://schemas.microsoft.com/office/drawing/2014/main" id="{00F8E210-E538-2370-85CF-AB47FB2EAFA8}"/>
              </a:ext>
            </a:extLst>
          </p:cNvPr>
          <p:cNvSpPr txBox="1"/>
          <p:nvPr/>
        </p:nvSpPr>
        <p:spPr>
          <a:xfrm>
            <a:off x="4028323" y="6526374"/>
            <a:ext cx="3541226" cy="338554"/>
          </a:xfrm>
          <a:prstGeom prst="rect">
            <a:avLst/>
          </a:prstGeom>
          <a:noFill/>
        </p:spPr>
        <p:txBody>
          <a:bodyPr wrap="square" rtlCol="0">
            <a:spAutoFit/>
          </a:bodyPr>
          <a:lstStyle/>
          <a:p>
            <a:r>
              <a:rPr lang="en-US" sz="1600"/>
              <a:t>Past window = 50, Future window = 25</a:t>
            </a:r>
          </a:p>
        </p:txBody>
      </p:sp>
    </p:spTree>
    <p:extLst>
      <p:ext uri="{BB962C8B-B14F-4D97-AF65-F5344CB8AC3E}">
        <p14:creationId xmlns:p14="http://schemas.microsoft.com/office/powerpoint/2010/main" val="73122030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of a function&#10;&#10;AI-generated content may be incorrect.">
            <a:extLst>
              <a:ext uri="{FF2B5EF4-FFF2-40B4-BE49-F238E27FC236}">
                <a16:creationId xmlns:a16="http://schemas.microsoft.com/office/drawing/2014/main" id="{057CF9C4-19C1-076E-62ED-59567CE27530}"/>
              </a:ext>
            </a:extLst>
          </p:cNvPr>
          <p:cNvPicPr>
            <a:picLocks noChangeAspect="1"/>
          </p:cNvPicPr>
          <p:nvPr/>
        </p:nvPicPr>
        <p:blipFill>
          <a:blip r:embed="rId3"/>
          <a:stretch>
            <a:fillRect/>
          </a:stretch>
        </p:blipFill>
        <p:spPr>
          <a:xfrm>
            <a:off x="6769896" y="3232377"/>
            <a:ext cx="4199218" cy="3135416"/>
          </a:xfrm>
          <a:prstGeom prst="rect">
            <a:avLst/>
          </a:prstGeom>
        </p:spPr>
      </p:pic>
      <p:sp>
        <p:nvSpPr>
          <p:cNvPr id="3" name="TextBox 2">
            <a:extLst>
              <a:ext uri="{FF2B5EF4-FFF2-40B4-BE49-F238E27FC236}">
                <a16:creationId xmlns:a16="http://schemas.microsoft.com/office/drawing/2014/main" id="{CF095DAE-74C7-568E-4CE9-6FE2BD0D1047}"/>
              </a:ext>
            </a:extLst>
          </p:cNvPr>
          <p:cNvSpPr txBox="1"/>
          <p:nvPr/>
        </p:nvSpPr>
        <p:spPr>
          <a:xfrm>
            <a:off x="1281862" y="1656642"/>
            <a:ext cx="454200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noProof="0"/>
              <a:t>To get the optimal model you want to finetune your parameters, choosing those that result in the highest accuracy</a:t>
            </a:r>
          </a:p>
          <a:p>
            <a:pPr marL="285750" indent="-285750">
              <a:buFont typeface="Arial" panose="020B0604020202020204" pitchFamily="34" charset="0"/>
              <a:buChar char="•"/>
            </a:pPr>
            <a:endParaRPr lang="en-GB" noProof="0"/>
          </a:p>
          <a:p>
            <a:pPr marL="285750" indent="-285750">
              <a:buFont typeface="Arial" panose="020B0604020202020204" pitchFamily="34" charset="0"/>
              <a:buChar char="•"/>
            </a:pPr>
            <a:r>
              <a:rPr lang="en-GB" b="1"/>
              <a:t>Grid Search </a:t>
            </a:r>
            <a:r>
              <a:rPr lang="en-GB"/>
              <a:t>was used to exhaustively find the optimal parameters</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p:txBody>
      </p:sp>
      <p:graphicFrame>
        <p:nvGraphicFramePr>
          <p:cNvPr id="4" name="Table 3">
            <a:extLst>
              <a:ext uri="{FF2B5EF4-FFF2-40B4-BE49-F238E27FC236}">
                <a16:creationId xmlns:a16="http://schemas.microsoft.com/office/drawing/2014/main" id="{1C56EF70-FAA9-1686-1619-CE0D2470F8D6}"/>
              </a:ext>
            </a:extLst>
          </p:cNvPr>
          <p:cNvGraphicFramePr>
            <a:graphicFrameLocks noGrp="1"/>
          </p:cNvGraphicFramePr>
          <p:nvPr>
            <p:extLst>
              <p:ext uri="{D42A27DB-BD31-4B8C-83A1-F6EECF244321}">
                <p14:modId xmlns:p14="http://schemas.microsoft.com/office/powerpoint/2010/main" val="4243855883"/>
              </p:ext>
            </p:extLst>
          </p:nvPr>
        </p:nvGraphicFramePr>
        <p:xfrm>
          <a:off x="451993" y="3614575"/>
          <a:ext cx="6201741" cy="2560530"/>
        </p:xfrm>
        <a:graphic>
          <a:graphicData uri="http://schemas.openxmlformats.org/drawingml/2006/table">
            <a:tbl>
              <a:tblPr firstRow="1" bandRow="1">
                <a:tableStyleId>{073A0DAA-6AF3-43AB-8588-CEC1D06C72B9}</a:tableStyleId>
              </a:tblPr>
              <a:tblGrid>
                <a:gridCol w="2031538">
                  <a:extLst>
                    <a:ext uri="{9D8B030D-6E8A-4147-A177-3AD203B41FA5}">
                      <a16:colId xmlns:a16="http://schemas.microsoft.com/office/drawing/2014/main" val="2343001855"/>
                    </a:ext>
                  </a:extLst>
                </a:gridCol>
                <a:gridCol w="1179797">
                  <a:extLst>
                    <a:ext uri="{9D8B030D-6E8A-4147-A177-3AD203B41FA5}">
                      <a16:colId xmlns:a16="http://schemas.microsoft.com/office/drawing/2014/main" val="3915254678"/>
                    </a:ext>
                  </a:extLst>
                </a:gridCol>
                <a:gridCol w="1565324">
                  <a:extLst>
                    <a:ext uri="{9D8B030D-6E8A-4147-A177-3AD203B41FA5}">
                      <a16:colId xmlns:a16="http://schemas.microsoft.com/office/drawing/2014/main" val="1600691468"/>
                    </a:ext>
                  </a:extLst>
                </a:gridCol>
                <a:gridCol w="1425082">
                  <a:extLst>
                    <a:ext uri="{9D8B030D-6E8A-4147-A177-3AD203B41FA5}">
                      <a16:colId xmlns:a16="http://schemas.microsoft.com/office/drawing/2014/main" val="1417047716"/>
                    </a:ext>
                  </a:extLst>
                </a:gridCol>
              </a:tblGrid>
              <a:tr h="464471">
                <a:tc>
                  <a:txBody>
                    <a:bodyPr/>
                    <a:lstStyle/>
                    <a:p>
                      <a:pPr algn="ctr"/>
                      <a:r>
                        <a:rPr lang="en-GB" noProof="0"/>
                        <a:t>Hyperparameter</a:t>
                      </a:r>
                    </a:p>
                  </a:txBody>
                  <a:tcPr>
                    <a:solidFill>
                      <a:srgbClr val="FE7A33"/>
                    </a:solidFill>
                  </a:tcPr>
                </a:tc>
                <a:tc>
                  <a:txBody>
                    <a:bodyPr/>
                    <a:lstStyle/>
                    <a:p>
                      <a:pPr algn="ctr"/>
                      <a:r>
                        <a:rPr lang="en-GB" noProof="0"/>
                        <a:t>Range</a:t>
                      </a:r>
                    </a:p>
                  </a:txBody>
                  <a:tcPr>
                    <a:solidFill>
                      <a:srgbClr val="FE7A33"/>
                    </a:solidFill>
                  </a:tcPr>
                </a:tc>
                <a:tc>
                  <a:txBody>
                    <a:bodyPr/>
                    <a:lstStyle/>
                    <a:p>
                      <a:pPr algn="ctr"/>
                      <a:r>
                        <a:rPr lang="en-GB" noProof="0"/>
                        <a:t>Optimal for LSTM</a:t>
                      </a:r>
                    </a:p>
                  </a:txBody>
                  <a:tcPr>
                    <a:solidFill>
                      <a:srgbClr val="FE7A33"/>
                    </a:solidFill>
                  </a:tcPr>
                </a:tc>
                <a:tc>
                  <a:txBody>
                    <a:bodyPr/>
                    <a:lstStyle/>
                    <a:p>
                      <a:pPr algn="ctr"/>
                      <a:r>
                        <a:rPr lang="en-GB" noProof="0"/>
                        <a:t>Optimal for CNN</a:t>
                      </a:r>
                    </a:p>
                  </a:txBody>
                  <a:tcPr>
                    <a:solidFill>
                      <a:srgbClr val="FE7A33"/>
                    </a:solidFill>
                  </a:tcPr>
                </a:tc>
                <a:extLst>
                  <a:ext uri="{0D108BD9-81ED-4DB2-BD59-A6C34878D82A}">
                    <a16:rowId xmlns:a16="http://schemas.microsoft.com/office/drawing/2014/main" val="3968020220"/>
                  </a:ext>
                </a:extLst>
              </a:tr>
              <a:tr h="263187">
                <a:tc>
                  <a:txBody>
                    <a:bodyPr/>
                    <a:lstStyle/>
                    <a:p>
                      <a:pPr algn="ctr"/>
                      <a:r>
                        <a:rPr lang="en-GB" sz="1600" noProof="0"/>
                        <a:t>Past window</a:t>
                      </a:r>
                    </a:p>
                  </a:txBody>
                  <a:tcPr>
                    <a:solidFill>
                      <a:schemeClr val="accent2">
                        <a:lumMod val="40000"/>
                        <a:lumOff val="60000"/>
                      </a:schemeClr>
                    </a:solidFill>
                  </a:tcPr>
                </a:tc>
                <a:tc>
                  <a:txBody>
                    <a:bodyPr/>
                    <a:lstStyle/>
                    <a:p>
                      <a:pPr algn="ctr"/>
                      <a:r>
                        <a:rPr lang="en-GB" sz="1600" noProof="0"/>
                        <a:t>[10, 75]</a:t>
                      </a:r>
                    </a:p>
                  </a:txBody>
                  <a:tcPr>
                    <a:solidFill>
                      <a:schemeClr val="accent2">
                        <a:lumMod val="40000"/>
                        <a:lumOff val="60000"/>
                      </a:schemeClr>
                    </a:solidFill>
                  </a:tcPr>
                </a:tc>
                <a:tc>
                  <a:txBody>
                    <a:bodyPr/>
                    <a:lstStyle/>
                    <a:p>
                      <a:pPr algn="ctr"/>
                      <a:r>
                        <a:rPr lang="en-GB" sz="1600" noProof="0"/>
                        <a:t>25 timesteps</a:t>
                      </a:r>
                    </a:p>
                  </a:txBody>
                  <a:tcPr>
                    <a:solidFill>
                      <a:schemeClr val="accent2">
                        <a:lumMod val="40000"/>
                        <a:lumOff val="60000"/>
                      </a:schemeClr>
                    </a:solidFill>
                  </a:tcPr>
                </a:tc>
                <a:tc>
                  <a:txBody>
                    <a:bodyPr/>
                    <a:lstStyle/>
                    <a:p>
                      <a:pPr algn="ctr"/>
                      <a:r>
                        <a:rPr lang="en-GB" sz="1600" noProof="0"/>
                        <a:t>70 timesteps</a:t>
                      </a:r>
                    </a:p>
                  </a:txBody>
                  <a:tcPr>
                    <a:solidFill>
                      <a:schemeClr val="accent2">
                        <a:lumMod val="40000"/>
                        <a:lumOff val="60000"/>
                      </a:schemeClr>
                    </a:solidFill>
                  </a:tcPr>
                </a:tc>
                <a:extLst>
                  <a:ext uri="{0D108BD9-81ED-4DB2-BD59-A6C34878D82A}">
                    <a16:rowId xmlns:a16="http://schemas.microsoft.com/office/drawing/2014/main" val="2879672482"/>
                  </a:ext>
                </a:extLst>
              </a:tr>
              <a:tr h="426930">
                <a:tc>
                  <a:txBody>
                    <a:bodyPr/>
                    <a:lstStyle/>
                    <a:p>
                      <a:pPr algn="ctr"/>
                      <a:r>
                        <a:rPr lang="en-GB" sz="1600" noProof="0"/>
                        <a:t>Future window</a:t>
                      </a:r>
                    </a:p>
                  </a:txBody>
                  <a:tcP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noProof="0"/>
                        <a:t>[5 , 25]</a:t>
                      </a:r>
                    </a:p>
                  </a:txBody>
                  <a:tcPr>
                    <a:solidFill>
                      <a:schemeClr val="accent2">
                        <a:lumMod val="40000"/>
                        <a:lumOff val="60000"/>
                      </a:schemeClr>
                    </a:solidFill>
                  </a:tcPr>
                </a:tc>
                <a:tc>
                  <a:txBody>
                    <a:bodyPr/>
                    <a:lstStyle/>
                    <a:p>
                      <a:pPr algn="ctr"/>
                      <a:r>
                        <a:rPr lang="en-GB" sz="1600" noProof="0"/>
                        <a:t>13 timesteps</a:t>
                      </a:r>
                    </a:p>
                  </a:txBody>
                  <a:tcPr>
                    <a:solidFill>
                      <a:schemeClr val="accent2">
                        <a:lumMod val="40000"/>
                        <a:lumOff val="60000"/>
                      </a:schemeClr>
                    </a:solidFill>
                  </a:tcPr>
                </a:tc>
                <a:tc>
                  <a:txBody>
                    <a:bodyPr/>
                    <a:lstStyle/>
                    <a:p>
                      <a:pPr algn="ctr"/>
                      <a:r>
                        <a:rPr lang="en-GB" sz="1600" noProof="0"/>
                        <a:t>10 timesteps</a:t>
                      </a:r>
                    </a:p>
                  </a:txBody>
                  <a:tcPr>
                    <a:solidFill>
                      <a:schemeClr val="accent2">
                        <a:lumMod val="40000"/>
                        <a:lumOff val="60000"/>
                      </a:schemeClr>
                    </a:solidFill>
                  </a:tcPr>
                </a:tc>
                <a:extLst>
                  <a:ext uri="{0D108BD9-81ED-4DB2-BD59-A6C34878D82A}">
                    <a16:rowId xmlns:a16="http://schemas.microsoft.com/office/drawing/2014/main" val="3777313198"/>
                  </a:ext>
                </a:extLst>
              </a:tr>
              <a:tr h="382501">
                <a:tc>
                  <a:txBody>
                    <a:bodyPr/>
                    <a:lstStyle/>
                    <a:p>
                      <a:pPr algn="ctr"/>
                      <a:r>
                        <a:rPr lang="en-GB" sz="1600" noProof="0"/>
                        <a:t>Number of layers</a:t>
                      </a:r>
                    </a:p>
                    <a:p>
                      <a:pPr algn="ctr"/>
                      <a:endParaRPr lang="en-GB" sz="1600" noProof="0"/>
                    </a:p>
                  </a:txBody>
                  <a:tcPr>
                    <a:solidFill>
                      <a:schemeClr val="accent2">
                        <a:lumMod val="40000"/>
                        <a:lumOff val="60000"/>
                      </a:schemeClr>
                    </a:solidFill>
                  </a:tcPr>
                </a:tc>
                <a:tc>
                  <a:txBody>
                    <a:bodyPr/>
                    <a:lstStyle/>
                    <a:p>
                      <a:pPr algn="ctr"/>
                      <a:r>
                        <a:rPr lang="en-GB" sz="1600" noProof="0"/>
                        <a:t>[1, 2, 3]</a:t>
                      </a:r>
                    </a:p>
                  </a:txBody>
                  <a:tcPr>
                    <a:solidFill>
                      <a:schemeClr val="accent2">
                        <a:lumMod val="40000"/>
                        <a:lumOff val="60000"/>
                      </a:schemeClr>
                    </a:solidFill>
                  </a:tcPr>
                </a:tc>
                <a:tc>
                  <a:txBody>
                    <a:bodyPr/>
                    <a:lstStyle/>
                    <a:p>
                      <a:pPr algn="ctr"/>
                      <a:r>
                        <a:rPr lang="en-GB" sz="1600" noProof="0"/>
                        <a:t>2 layers</a:t>
                      </a:r>
                    </a:p>
                  </a:txBody>
                  <a:tcPr>
                    <a:solidFill>
                      <a:schemeClr val="accent2">
                        <a:lumMod val="40000"/>
                        <a:lumOff val="60000"/>
                      </a:schemeClr>
                    </a:solidFill>
                  </a:tcPr>
                </a:tc>
                <a:tc>
                  <a:txBody>
                    <a:bodyPr/>
                    <a:lstStyle/>
                    <a:p>
                      <a:pPr algn="ctr"/>
                      <a:r>
                        <a:rPr lang="en-GB" sz="1600" noProof="0"/>
                        <a:t>4 layers</a:t>
                      </a:r>
                    </a:p>
                  </a:txBody>
                  <a:tcPr>
                    <a:solidFill>
                      <a:schemeClr val="accent2">
                        <a:lumMod val="40000"/>
                        <a:lumOff val="60000"/>
                      </a:schemeClr>
                    </a:solidFill>
                  </a:tcPr>
                </a:tc>
                <a:extLst>
                  <a:ext uri="{0D108BD9-81ED-4DB2-BD59-A6C34878D82A}">
                    <a16:rowId xmlns:a16="http://schemas.microsoft.com/office/drawing/2014/main" val="2155221454"/>
                  </a:ext>
                </a:extLst>
              </a:tr>
              <a:tr h="5771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noProof="0"/>
                        <a:t>Number of hidden nodes</a:t>
                      </a:r>
                    </a:p>
                  </a:txBody>
                  <a:tcPr>
                    <a:solidFill>
                      <a:schemeClr val="accent2">
                        <a:lumMod val="40000"/>
                        <a:lumOff val="60000"/>
                      </a:schemeClr>
                    </a:solidFill>
                  </a:tcPr>
                </a:tc>
                <a:tc>
                  <a:txBody>
                    <a:bodyPr/>
                    <a:lstStyle/>
                    <a:p>
                      <a:pPr algn="ctr"/>
                      <a:r>
                        <a:rPr lang="en-GB" sz="1600" noProof="0"/>
                        <a:t>[64, 128, </a:t>
                      </a:r>
                    </a:p>
                    <a:p>
                      <a:pPr algn="ctr"/>
                      <a:r>
                        <a:rPr lang="en-GB" sz="1600" noProof="0"/>
                        <a:t>256, 512]</a:t>
                      </a:r>
                    </a:p>
                  </a:txBody>
                  <a:tcPr>
                    <a:solidFill>
                      <a:schemeClr val="accent2">
                        <a:lumMod val="40000"/>
                        <a:lumOff val="60000"/>
                      </a:schemeClr>
                    </a:solidFill>
                  </a:tcPr>
                </a:tc>
                <a:tc>
                  <a:txBody>
                    <a:bodyPr/>
                    <a:lstStyle/>
                    <a:p>
                      <a:pPr algn="ctr"/>
                      <a:r>
                        <a:rPr lang="en-GB" sz="1600" noProof="0"/>
                        <a:t>128</a:t>
                      </a:r>
                    </a:p>
                  </a:txBody>
                  <a:tcPr>
                    <a:solidFill>
                      <a:schemeClr val="accent2">
                        <a:lumMod val="40000"/>
                        <a:lumOff val="60000"/>
                      </a:schemeClr>
                    </a:solidFill>
                  </a:tcPr>
                </a:tc>
                <a:tc>
                  <a:txBody>
                    <a:bodyPr/>
                    <a:lstStyle/>
                    <a:p>
                      <a:pPr algn="ctr"/>
                      <a:r>
                        <a:rPr lang="en-GB" sz="1600" noProof="0"/>
                        <a:t>128</a:t>
                      </a:r>
                    </a:p>
                  </a:txBody>
                  <a:tcPr>
                    <a:solidFill>
                      <a:schemeClr val="accent2">
                        <a:lumMod val="40000"/>
                        <a:lumOff val="60000"/>
                      </a:schemeClr>
                    </a:solidFill>
                  </a:tcPr>
                </a:tc>
                <a:extLst>
                  <a:ext uri="{0D108BD9-81ED-4DB2-BD59-A6C34878D82A}">
                    <a16:rowId xmlns:a16="http://schemas.microsoft.com/office/drawing/2014/main" val="529572791"/>
                  </a:ext>
                </a:extLst>
              </a:tr>
            </a:tbl>
          </a:graphicData>
        </a:graphic>
      </p:graphicFrame>
      <p:sp>
        <p:nvSpPr>
          <p:cNvPr id="7" name="Title 1">
            <a:extLst>
              <a:ext uri="{FF2B5EF4-FFF2-40B4-BE49-F238E27FC236}">
                <a16:creationId xmlns:a16="http://schemas.microsoft.com/office/drawing/2014/main" id="{9D3EB587-4407-5BE1-6B60-1FBE10931B4A}"/>
              </a:ext>
            </a:extLst>
          </p:cNvPr>
          <p:cNvSpPr txBox="1">
            <a:spLocks/>
          </p:cNvSpPr>
          <p:nvPr/>
        </p:nvSpPr>
        <p:spPr>
          <a:xfrm>
            <a:off x="672440" y="201574"/>
            <a:ext cx="10847120"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noProof="0">
                <a:solidFill>
                  <a:schemeClr val="bg1"/>
                </a:solidFill>
              </a:rPr>
              <a:t>Hyperparameter Tuning &amp; Huber Loss </a:t>
            </a:r>
            <a:endParaRPr lang="en-US">
              <a:solidFill>
                <a:schemeClr val="bg1"/>
              </a:solidFill>
            </a:endParaRPr>
          </a:p>
        </p:txBody>
      </p:sp>
      <p:sp>
        <p:nvSpPr>
          <p:cNvPr id="12" name="TextBox 11">
            <a:extLst>
              <a:ext uri="{FF2B5EF4-FFF2-40B4-BE49-F238E27FC236}">
                <a16:creationId xmlns:a16="http://schemas.microsoft.com/office/drawing/2014/main" id="{520CA71C-C4E1-9A27-F19A-7D58E4D1EEAA}"/>
              </a:ext>
            </a:extLst>
          </p:cNvPr>
          <p:cNvSpPr txBox="1"/>
          <p:nvPr/>
        </p:nvSpPr>
        <p:spPr>
          <a:xfrm>
            <a:off x="7037051" y="6273225"/>
            <a:ext cx="3802428" cy="584775"/>
          </a:xfrm>
          <a:prstGeom prst="rect">
            <a:avLst/>
          </a:prstGeom>
          <a:noFill/>
        </p:spPr>
        <p:txBody>
          <a:bodyPr wrap="square" lIns="91440" tIns="45720" rIns="91440" bIns="45720" rtlCol="0" anchor="t">
            <a:spAutoFit/>
          </a:bodyPr>
          <a:lstStyle/>
          <a:p>
            <a:pPr algn="ctr"/>
            <a:r>
              <a:rPr lang="en-GB" sz="1600"/>
              <a:t>MSE in blue, Huber Loss in green</a:t>
            </a:r>
          </a:p>
          <a:p>
            <a:pPr algn="ctr"/>
            <a:r>
              <a:rPr lang="en-GB" sz="1600"/>
              <a:t>Quadratic up to X=1</a:t>
            </a:r>
          </a:p>
        </p:txBody>
      </p:sp>
      <p:sp>
        <p:nvSpPr>
          <p:cNvPr id="13" name="TextBox 12">
            <a:extLst>
              <a:ext uri="{FF2B5EF4-FFF2-40B4-BE49-F238E27FC236}">
                <a16:creationId xmlns:a16="http://schemas.microsoft.com/office/drawing/2014/main" id="{8E62AF56-AD20-9EBB-DF91-6856B159C845}"/>
              </a:ext>
            </a:extLst>
          </p:cNvPr>
          <p:cNvSpPr txBox="1"/>
          <p:nvPr/>
        </p:nvSpPr>
        <p:spPr>
          <a:xfrm>
            <a:off x="6746748" y="1574738"/>
            <a:ext cx="4383033"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b="1"/>
              <a:t>Huber Loss </a:t>
            </a:r>
            <a:r>
              <a:rPr lang="en-GB"/>
              <a:t>was used for training as it increased accuracy compared to MSE.</a:t>
            </a:r>
          </a:p>
          <a:p>
            <a:endParaRPr lang="en-GB"/>
          </a:p>
          <a:p>
            <a:pPr marL="285750" indent="-285750">
              <a:buFont typeface="Arial" panose="020B0604020202020204" pitchFamily="34" charset="0"/>
              <a:buChar char="•"/>
            </a:pPr>
            <a:r>
              <a:rPr lang="en-GB"/>
              <a:t>Huber Loss punishes extreme outliers less than MSE, and gait data across multiple subjects is quite noisy.</a:t>
            </a:r>
          </a:p>
          <a:p>
            <a:endParaRPr lang="en-GB"/>
          </a:p>
        </p:txBody>
      </p:sp>
      <p:sp>
        <p:nvSpPr>
          <p:cNvPr id="8" name="Rectangle 7">
            <a:extLst>
              <a:ext uri="{FF2B5EF4-FFF2-40B4-BE49-F238E27FC236}">
                <a16:creationId xmlns:a16="http://schemas.microsoft.com/office/drawing/2014/main" id="{E2C6D5FE-16DA-FBB8-7EBB-D26192C7FB29}"/>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orange letter on a black background&#10;&#10;AI-generated content may be incorrect.">
            <a:extLst>
              <a:ext uri="{FF2B5EF4-FFF2-40B4-BE49-F238E27FC236}">
                <a16:creationId xmlns:a16="http://schemas.microsoft.com/office/drawing/2014/main" id="{0593D545-4967-310E-1A38-F78D7564ACCB}"/>
              </a:ext>
            </a:extLst>
          </p:cNvPr>
          <p:cNvPicPr>
            <a:picLocks noChangeAspect="1"/>
          </p:cNvPicPr>
          <p:nvPr/>
        </p:nvPicPr>
        <p:blipFill>
          <a:blip r:embed="rId4"/>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354712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946532-6E08-F437-933B-57389B9F7439}"/>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16017D7C-931D-A79A-12AA-D878831D2A88}"/>
              </a:ext>
            </a:extLst>
          </p:cNvPr>
          <p:cNvSpPr txBox="1">
            <a:spLocks/>
          </p:cNvSpPr>
          <p:nvPr/>
        </p:nvSpPr>
        <p:spPr>
          <a:xfrm>
            <a:off x="636714" y="239722"/>
            <a:ext cx="6286500"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noProof="0">
                <a:solidFill>
                  <a:schemeClr val="bg1"/>
                </a:solidFill>
              </a:rPr>
              <a:t>Performance Metric</a:t>
            </a:r>
            <a:endParaRPr lang="en-US">
              <a:solidFill>
                <a:schemeClr val="bg1"/>
              </a:solidFill>
            </a:endParaRPr>
          </a:p>
        </p:txBody>
      </p:sp>
      <p:sp>
        <p:nvSpPr>
          <p:cNvPr id="10" name="TextBox 9">
            <a:extLst>
              <a:ext uri="{FF2B5EF4-FFF2-40B4-BE49-F238E27FC236}">
                <a16:creationId xmlns:a16="http://schemas.microsoft.com/office/drawing/2014/main" id="{69DBC3DA-F6DC-AD8B-CDE6-E684D5FF41B0}"/>
              </a:ext>
            </a:extLst>
          </p:cNvPr>
          <p:cNvSpPr txBox="1"/>
          <p:nvPr/>
        </p:nvSpPr>
        <p:spPr>
          <a:xfrm>
            <a:off x="1182179" y="2626312"/>
            <a:ext cx="4383033" cy="3416320"/>
          </a:xfrm>
          <a:prstGeom prst="rect">
            <a:avLst/>
          </a:prstGeom>
          <a:noFill/>
        </p:spPr>
        <p:txBody>
          <a:bodyPr wrap="square" lIns="91440" tIns="45720" rIns="91440" bIns="45720" rtlCol="0" anchor="t">
            <a:spAutoFit/>
          </a:bodyPr>
          <a:lstStyle/>
          <a:p>
            <a:r>
              <a:rPr lang="en-GB"/>
              <a:t>Huber Loss is a function that behaves like MSE for small errors, and MAE for large errors.</a:t>
            </a:r>
          </a:p>
          <a:p>
            <a:endParaRPr lang="en-GB"/>
          </a:p>
          <a:p>
            <a:r>
              <a:rPr lang="en-GB"/>
              <a:t>Huber Loss was used for training as it increased accuracy compared to MSE.</a:t>
            </a:r>
          </a:p>
          <a:p>
            <a:endParaRPr lang="en-GB"/>
          </a:p>
          <a:p>
            <a:r>
              <a:rPr lang="en-GB"/>
              <a:t>This could be as Huber Loss punishes extreme outliers less than MSE, and gait data across multiple subjects is quite noisy.</a:t>
            </a:r>
          </a:p>
          <a:p>
            <a:endParaRPr lang="en-GB"/>
          </a:p>
        </p:txBody>
      </p:sp>
      <p:pic>
        <p:nvPicPr>
          <p:cNvPr id="13" name="Picture 12" descr="A graph of a function&#10;&#10;AI-generated content may be incorrect.">
            <a:extLst>
              <a:ext uri="{FF2B5EF4-FFF2-40B4-BE49-F238E27FC236}">
                <a16:creationId xmlns:a16="http://schemas.microsoft.com/office/drawing/2014/main" id="{C49681A3-62F3-6F0A-A63F-8A7C3E7A21B3}"/>
              </a:ext>
            </a:extLst>
          </p:cNvPr>
          <p:cNvPicPr>
            <a:picLocks noChangeAspect="1"/>
          </p:cNvPicPr>
          <p:nvPr/>
        </p:nvPicPr>
        <p:blipFill>
          <a:blip r:embed="rId4"/>
          <a:stretch>
            <a:fillRect/>
          </a:stretch>
        </p:blipFill>
        <p:spPr>
          <a:xfrm>
            <a:off x="6096000" y="2139467"/>
            <a:ext cx="4199218" cy="3135416"/>
          </a:xfrm>
          <a:prstGeom prst="rect">
            <a:avLst/>
          </a:prstGeom>
        </p:spPr>
      </p:pic>
      <p:sp>
        <p:nvSpPr>
          <p:cNvPr id="14" name="Title 1">
            <a:extLst>
              <a:ext uri="{FF2B5EF4-FFF2-40B4-BE49-F238E27FC236}">
                <a16:creationId xmlns:a16="http://schemas.microsoft.com/office/drawing/2014/main" id="{E7B77894-8941-C67F-18A4-7128336B9BCF}"/>
              </a:ext>
            </a:extLst>
          </p:cNvPr>
          <p:cNvSpPr txBox="1">
            <a:spLocks/>
          </p:cNvSpPr>
          <p:nvPr/>
        </p:nvSpPr>
        <p:spPr>
          <a:xfrm>
            <a:off x="1426011" y="1849367"/>
            <a:ext cx="3497878" cy="580199"/>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2800" noProof="0">
                <a:solidFill>
                  <a:schemeClr val="bg1"/>
                </a:solidFill>
              </a:rPr>
              <a:t>Huber Loss</a:t>
            </a:r>
            <a:endParaRPr lang="en-US" sz="2800">
              <a:solidFill>
                <a:schemeClr val="bg1"/>
              </a:solidFill>
            </a:endParaRPr>
          </a:p>
        </p:txBody>
      </p:sp>
      <p:sp>
        <p:nvSpPr>
          <p:cNvPr id="21" name="TextBox 20">
            <a:extLst>
              <a:ext uri="{FF2B5EF4-FFF2-40B4-BE49-F238E27FC236}">
                <a16:creationId xmlns:a16="http://schemas.microsoft.com/office/drawing/2014/main" id="{D86B6AF1-5B76-445E-18BC-8692E1DEB272}"/>
              </a:ext>
            </a:extLst>
          </p:cNvPr>
          <p:cNvSpPr txBox="1"/>
          <p:nvPr/>
        </p:nvSpPr>
        <p:spPr>
          <a:xfrm>
            <a:off x="6350975" y="5274883"/>
            <a:ext cx="3802428" cy="646331"/>
          </a:xfrm>
          <a:prstGeom prst="rect">
            <a:avLst/>
          </a:prstGeom>
          <a:noFill/>
        </p:spPr>
        <p:txBody>
          <a:bodyPr wrap="square" lIns="91440" tIns="45720" rIns="91440" bIns="45720" rtlCol="0" anchor="t">
            <a:spAutoFit/>
          </a:bodyPr>
          <a:lstStyle/>
          <a:p>
            <a:pPr algn="ctr"/>
            <a:r>
              <a:rPr lang="en-GB"/>
              <a:t>MSE in blue, Huber Loss in green</a:t>
            </a:r>
          </a:p>
          <a:p>
            <a:pPr algn="ctr"/>
            <a:r>
              <a:rPr lang="en-GB"/>
              <a:t>Quadratic up to X=1</a:t>
            </a:r>
          </a:p>
        </p:txBody>
      </p:sp>
      <p:sp>
        <p:nvSpPr>
          <p:cNvPr id="3" name="Rectangle 2">
            <a:extLst>
              <a:ext uri="{FF2B5EF4-FFF2-40B4-BE49-F238E27FC236}">
                <a16:creationId xmlns:a16="http://schemas.microsoft.com/office/drawing/2014/main" id="{296CAE0A-340F-0F42-39A2-379755D0AED3}"/>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orange letter on a black background&#10;&#10;AI-generated content may be incorrect.">
            <a:extLst>
              <a:ext uri="{FF2B5EF4-FFF2-40B4-BE49-F238E27FC236}">
                <a16:creationId xmlns:a16="http://schemas.microsoft.com/office/drawing/2014/main" id="{DEA54193-8A81-8AA8-0BC4-769252236D28}"/>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4010999596"/>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E93FE6-85FB-6BE5-0545-9D0B2561F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7BC1F5-42D2-6EFD-94DF-DA6617B8268E}"/>
              </a:ext>
            </a:extLst>
          </p:cNvPr>
          <p:cNvSpPr>
            <a:spLocks noGrp="1"/>
          </p:cNvSpPr>
          <p:nvPr>
            <p:ph type="title"/>
          </p:nvPr>
        </p:nvSpPr>
        <p:spPr/>
        <p:txBody>
          <a:bodyPr rtlCol="0">
            <a:normAutofit fontScale="90000"/>
          </a:bodyPr>
          <a:lstStyle/>
          <a:p>
            <a:r>
              <a:rPr lang="en-GB"/>
              <a:t>Prediction – deciding which one - Alastair</a:t>
            </a:r>
          </a:p>
        </p:txBody>
      </p:sp>
      <p:sp>
        <p:nvSpPr>
          <p:cNvPr id="3" name="Text Placeholder 2">
            <a:extLst>
              <a:ext uri="{FF2B5EF4-FFF2-40B4-BE49-F238E27FC236}">
                <a16:creationId xmlns:a16="http://schemas.microsoft.com/office/drawing/2014/main" id="{24CFBD80-1F31-DB01-79B0-811F2B8FA394}"/>
              </a:ext>
            </a:extLst>
          </p:cNvPr>
          <p:cNvSpPr>
            <a:spLocks noGrp="1"/>
          </p:cNvSpPr>
          <p:nvPr>
            <p:ph type="body" sz="quarter" idx="32"/>
          </p:nvPr>
        </p:nvSpPr>
        <p:spPr/>
        <p:txBody>
          <a:bodyPr rtlCol="0">
            <a:normAutofit fontScale="77500" lnSpcReduction="20000"/>
          </a:bodyPr>
          <a:lstStyle/>
          <a:p>
            <a:pPr rtl="0"/>
            <a:r>
              <a:rPr lang="en-GB"/>
              <a:t>LSTM vs CNN? </a:t>
            </a:r>
          </a:p>
        </p:txBody>
      </p:sp>
      <p:sp>
        <p:nvSpPr>
          <p:cNvPr id="4" name="Text Placeholder 3">
            <a:extLst>
              <a:ext uri="{FF2B5EF4-FFF2-40B4-BE49-F238E27FC236}">
                <a16:creationId xmlns:a16="http://schemas.microsoft.com/office/drawing/2014/main" id="{D163439F-BE1C-45BE-A1C3-8C5974E17062}"/>
              </a:ext>
            </a:extLst>
          </p:cNvPr>
          <p:cNvSpPr>
            <a:spLocks noGrp="1"/>
          </p:cNvSpPr>
          <p:nvPr>
            <p:ph type="body" idx="1"/>
          </p:nvPr>
        </p:nvSpPr>
        <p:spPr>
          <a:xfrm>
            <a:off x="431800" y="1560518"/>
            <a:ext cx="4500000" cy="498616"/>
          </a:xfrm>
        </p:spPr>
        <p:txBody>
          <a:bodyPr rtlCol="0"/>
          <a:lstStyle/>
          <a:p>
            <a:pPr rtl="0"/>
            <a:r>
              <a:rPr lang="en-GB"/>
              <a:t>LSTM  results</a:t>
            </a:r>
          </a:p>
        </p:txBody>
      </p:sp>
      <p:sp>
        <p:nvSpPr>
          <p:cNvPr id="5" name="Content Placeholder 4">
            <a:extLst>
              <a:ext uri="{FF2B5EF4-FFF2-40B4-BE49-F238E27FC236}">
                <a16:creationId xmlns:a16="http://schemas.microsoft.com/office/drawing/2014/main" id="{B3FD17ED-9A77-06BF-A2A3-992646081FB2}"/>
              </a:ext>
            </a:extLst>
          </p:cNvPr>
          <p:cNvSpPr>
            <a:spLocks noGrp="1"/>
          </p:cNvSpPr>
          <p:nvPr>
            <p:ph sz="half" idx="2"/>
          </p:nvPr>
        </p:nvSpPr>
        <p:spPr>
          <a:xfrm>
            <a:off x="431800" y="2278867"/>
            <a:ext cx="4500000" cy="2520000"/>
          </a:xfrm>
        </p:spPr>
        <p:txBody>
          <a:bodyPr rtlCol="0">
            <a:normAutofit fontScale="70000" lnSpcReduction="20000"/>
          </a:bodyPr>
          <a:lstStyle/>
          <a:p>
            <a:pPr rtl="0"/>
            <a:r>
              <a:rPr lang="en-GB" err="1"/>
              <a:t>Nulla</a:t>
            </a:r>
            <a:r>
              <a:rPr lang="en-GB"/>
              <a:t> a </a:t>
            </a:r>
            <a:r>
              <a:rPr lang="en-GB" err="1"/>
              <a:t>erat</a:t>
            </a:r>
            <a:r>
              <a:rPr lang="en-GB"/>
              <a:t> </a:t>
            </a:r>
            <a:r>
              <a:rPr lang="en-GB" err="1"/>
              <a:t>eget</a:t>
            </a:r>
            <a:r>
              <a:rPr lang="en-GB"/>
              <a:t> </a:t>
            </a:r>
            <a:r>
              <a:rPr lang="en-GB" err="1"/>
              <a:t>nunc</a:t>
            </a:r>
            <a:r>
              <a:rPr lang="en-GB"/>
              <a:t> </a:t>
            </a:r>
            <a:r>
              <a:rPr lang="en-GB" err="1"/>
              <a:t>hendrerit</a:t>
            </a:r>
            <a:r>
              <a:rPr lang="en-GB"/>
              <a:t> </a:t>
            </a:r>
            <a:r>
              <a:rPr lang="en-GB" err="1"/>
              <a:t>ultrices</a:t>
            </a:r>
            <a:r>
              <a:rPr lang="en-GB"/>
              <a:t> </a:t>
            </a:r>
            <a:r>
              <a:rPr lang="en-GB" err="1"/>
              <a:t>eu</a:t>
            </a:r>
            <a:r>
              <a:rPr lang="en-GB"/>
              <a:t> nec </a:t>
            </a:r>
            <a:r>
              <a:rPr lang="en-GB" err="1"/>
              <a:t>nulla</a:t>
            </a:r>
            <a:r>
              <a:rPr lang="en-GB"/>
              <a:t>. Donec </a:t>
            </a:r>
            <a:r>
              <a:rPr lang="en-GB" err="1"/>
              <a:t>viverra</a:t>
            </a:r>
            <a:r>
              <a:rPr lang="en-GB"/>
              <a:t> </a:t>
            </a:r>
            <a:r>
              <a:rPr lang="en-GB" err="1"/>
              <a:t>leo</a:t>
            </a:r>
            <a:r>
              <a:rPr lang="en-GB"/>
              <a:t> </a:t>
            </a:r>
            <a:r>
              <a:rPr lang="en-GB" err="1"/>
              <a:t>aliquet</a:t>
            </a:r>
            <a:r>
              <a:rPr lang="en-GB"/>
              <a:t>, auctor </a:t>
            </a:r>
            <a:r>
              <a:rPr lang="en-GB" err="1"/>
              <a:t>quam</a:t>
            </a:r>
            <a:r>
              <a:rPr lang="en-GB"/>
              <a:t> id, convallis </a:t>
            </a:r>
            <a:r>
              <a:rPr lang="en-GB" err="1"/>
              <a:t>orci</a:t>
            </a:r>
            <a:r>
              <a:rPr lang="en-GB"/>
              <a:t>. </a:t>
            </a:r>
          </a:p>
          <a:p>
            <a:pPr rtl="0"/>
            <a:endParaRPr lang="en-GB"/>
          </a:p>
          <a:p>
            <a:pPr lvl="1" rtl="0"/>
            <a:r>
              <a:rPr lang="en-GB"/>
              <a:t>Sed in </a:t>
            </a:r>
            <a:r>
              <a:rPr lang="en-GB" err="1"/>
              <a:t>molestie</a:t>
            </a:r>
            <a:r>
              <a:rPr lang="en-GB"/>
              <a:t> est. Cras </a:t>
            </a:r>
            <a:r>
              <a:rPr lang="en-GB" err="1"/>
              <a:t>ornare</a:t>
            </a:r>
            <a:r>
              <a:rPr lang="en-GB"/>
              <a:t> </a:t>
            </a:r>
            <a:r>
              <a:rPr lang="en-GB" err="1"/>
              <a:t>turpis</a:t>
            </a:r>
            <a:r>
              <a:rPr lang="en-GB"/>
              <a:t> at ligula </a:t>
            </a:r>
            <a:r>
              <a:rPr lang="en-GB" err="1"/>
              <a:t>posuere</a:t>
            </a:r>
            <a:r>
              <a:rPr lang="en-GB"/>
              <a:t>, sit </a:t>
            </a:r>
            <a:r>
              <a:rPr lang="en-GB" err="1"/>
              <a:t>amet</a:t>
            </a:r>
            <a:r>
              <a:rPr lang="en-GB"/>
              <a:t> </a:t>
            </a:r>
            <a:r>
              <a:rPr lang="en-GB" err="1"/>
              <a:t>accumsan</a:t>
            </a:r>
            <a:r>
              <a:rPr lang="en-GB"/>
              <a:t> </a:t>
            </a:r>
            <a:r>
              <a:rPr lang="en-GB" err="1"/>
              <a:t>neque</a:t>
            </a:r>
            <a:r>
              <a:rPr lang="en-GB"/>
              <a:t> </a:t>
            </a:r>
            <a:r>
              <a:rPr lang="en-GB" err="1"/>
              <a:t>lobortis</a:t>
            </a:r>
            <a:r>
              <a:rPr lang="en-GB"/>
              <a:t>.</a:t>
            </a:r>
          </a:p>
          <a:p>
            <a:pPr lvl="1" rtl="0"/>
            <a:r>
              <a:rPr lang="en-GB"/>
              <a:t>Maecenas </a:t>
            </a:r>
            <a:r>
              <a:rPr lang="en-GB" err="1"/>
              <a:t>mattis</a:t>
            </a:r>
            <a:r>
              <a:rPr lang="en-GB"/>
              <a:t> </a:t>
            </a:r>
            <a:r>
              <a:rPr lang="en-GB" err="1"/>
              <a:t>risus</a:t>
            </a:r>
            <a:r>
              <a:rPr lang="en-GB"/>
              <a:t> ligula, </a:t>
            </a:r>
            <a:r>
              <a:rPr lang="en-GB" err="1"/>
              <a:t>sed</a:t>
            </a:r>
            <a:r>
              <a:rPr lang="en-GB"/>
              <a:t> </a:t>
            </a:r>
            <a:r>
              <a:rPr lang="en-GB" err="1"/>
              <a:t>ullamcorper</a:t>
            </a:r>
            <a:r>
              <a:rPr lang="en-GB"/>
              <a:t> </a:t>
            </a:r>
            <a:r>
              <a:rPr lang="en-GB" err="1"/>
              <a:t>nunc</a:t>
            </a:r>
            <a:r>
              <a:rPr lang="en-GB"/>
              <a:t> </a:t>
            </a:r>
            <a:r>
              <a:rPr lang="en-GB" err="1"/>
              <a:t>efficitur</a:t>
            </a:r>
            <a:r>
              <a:rPr lang="en-GB"/>
              <a:t> sed. </a:t>
            </a:r>
          </a:p>
        </p:txBody>
      </p:sp>
      <p:sp>
        <p:nvSpPr>
          <p:cNvPr id="6" name="Text Placeholder 5">
            <a:extLst>
              <a:ext uri="{FF2B5EF4-FFF2-40B4-BE49-F238E27FC236}">
                <a16:creationId xmlns:a16="http://schemas.microsoft.com/office/drawing/2014/main" id="{B6C93549-3916-37B0-5095-9DA104CD61AF}"/>
              </a:ext>
            </a:extLst>
          </p:cNvPr>
          <p:cNvSpPr>
            <a:spLocks noGrp="1"/>
          </p:cNvSpPr>
          <p:nvPr>
            <p:ph type="body" sz="quarter" idx="13"/>
          </p:nvPr>
        </p:nvSpPr>
        <p:spPr>
          <a:xfrm>
            <a:off x="6947026" y="1562214"/>
            <a:ext cx="4500000" cy="496920"/>
          </a:xfrm>
        </p:spPr>
        <p:txBody>
          <a:bodyPr rtlCol="0"/>
          <a:lstStyle/>
          <a:p>
            <a:pPr rtl="0"/>
            <a:r>
              <a:rPr lang="en-GB"/>
              <a:t>CNN  results</a:t>
            </a:r>
          </a:p>
        </p:txBody>
      </p:sp>
      <p:pic>
        <p:nvPicPr>
          <p:cNvPr id="10" name="Picture 9">
            <a:extLst>
              <a:ext uri="{FF2B5EF4-FFF2-40B4-BE49-F238E27FC236}">
                <a16:creationId xmlns:a16="http://schemas.microsoft.com/office/drawing/2014/main" id="{A49B9458-0D17-EC98-01CA-FF51F27E91A9}"/>
              </a:ext>
            </a:extLst>
          </p:cNvPr>
          <p:cNvPicPr>
            <a:picLocks noChangeAspect="1"/>
          </p:cNvPicPr>
          <p:nvPr/>
        </p:nvPicPr>
        <p:blipFill>
          <a:blip r:embed="rId3"/>
          <a:stretch>
            <a:fillRect/>
          </a:stretch>
        </p:blipFill>
        <p:spPr>
          <a:xfrm>
            <a:off x="245268" y="2283618"/>
            <a:ext cx="5129213" cy="2862263"/>
          </a:xfrm>
          <a:prstGeom prst="rect">
            <a:avLst/>
          </a:prstGeom>
        </p:spPr>
      </p:pic>
      <p:pic>
        <p:nvPicPr>
          <p:cNvPr id="11" name="Picture 10" descr="A graph showing a window prediction&#10;&#10;AI-generated content may be incorrect.">
            <a:extLst>
              <a:ext uri="{FF2B5EF4-FFF2-40B4-BE49-F238E27FC236}">
                <a16:creationId xmlns:a16="http://schemas.microsoft.com/office/drawing/2014/main" id="{9DB50787-5D6D-2E04-0117-AD1D3452E777}"/>
              </a:ext>
            </a:extLst>
          </p:cNvPr>
          <p:cNvPicPr>
            <a:picLocks noChangeAspect="1"/>
          </p:cNvPicPr>
          <p:nvPr/>
        </p:nvPicPr>
        <p:blipFill>
          <a:blip r:embed="rId4"/>
          <a:stretch>
            <a:fillRect/>
          </a:stretch>
        </p:blipFill>
        <p:spPr>
          <a:xfrm>
            <a:off x="6014151" y="2136337"/>
            <a:ext cx="5889173" cy="3331029"/>
          </a:xfrm>
          <a:prstGeom prst="rect">
            <a:avLst/>
          </a:prstGeom>
        </p:spPr>
      </p:pic>
      <p:sp>
        <p:nvSpPr>
          <p:cNvPr id="8" name="Rectangle 7">
            <a:extLst>
              <a:ext uri="{FF2B5EF4-FFF2-40B4-BE49-F238E27FC236}">
                <a16:creationId xmlns:a16="http://schemas.microsoft.com/office/drawing/2014/main" id="{C298835C-2046-AE53-EB7B-08ADC25D77AD}"/>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orange letter on a black background&#10;&#10;AI-generated content may be incorrect.">
            <a:extLst>
              <a:ext uri="{FF2B5EF4-FFF2-40B4-BE49-F238E27FC236}">
                <a16:creationId xmlns:a16="http://schemas.microsoft.com/office/drawing/2014/main" id="{7BB03AB1-83E5-4695-74F2-3B3473CBB736}"/>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188746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a line graph and a line graph&#10;&#10;AI-generated content may be incorrect.">
            <a:extLst>
              <a:ext uri="{FF2B5EF4-FFF2-40B4-BE49-F238E27FC236}">
                <a16:creationId xmlns:a16="http://schemas.microsoft.com/office/drawing/2014/main" id="{F2AA29F6-21A5-90C1-A3F5-0BFB4B14EA3B}"/>
              </a:ext>
            </a:extLst>
          </p:cNvPr>
          <p:cNvPicPr>
            <a:picLocks noChangeAspect="1"/>
          </p:cNvPicPr>
          <p:nvPr/>
        </p:nvPicPr>
        <p:blipFill>
          <a:blip r:embed="rId3"/>
          <a:stretch>
            <a:fillRect/>
          </a:stretch>
        </p:blipFill>
        <p:spPr>
          <a:xfrm>
            <a:off x="414294" y="3057243"/>
            <a:ext cx="5851812" cy="3063875"/>
          </a:xfrm>
          <a:prstGeom prst="rect">
            <a:avLst/>
          </a:prstGeom>
        </p:spPr>
      </p:pic>
      <p:sp>
        <p:nvSpPr>
          <p:cNvPr id="5" name="Title 1">
            <a:extLst>
              <a:ext uri="{FF2B5EF4-FFF2-40B4-BE49-F238E27FC236}">
                <a16:creationId xmlns:a16="http://schemas.microsoft.com/office/drawing/2014/main" id="{51DA22F0-4656-C749-4285-24074ED2F0F4}"/>
              </a:ext>
            </a:extLst>
          </p:cNvPr>
          <p:cNvSpPr txBox="1">
            <a:spLocks/>
          </p:cNvSpPr>
          <p:nvPr/>
        </p:nvSpPr>
        <p:spPr>
          <a:xfrm>
            <a:off x="2275806" y="251598"/>
            <a:ext cx="7640387"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noProof="0">
                <a:solidFill>
                  <a:schemeClr val="bg1"/>
                </a:solidFill>
              </a:rPr>
              <a:t>Comparative Performance</a:t>
            </a:r>
            <a:endParaRPr lang="en-US">
              <a:solidFill>
                <a:schemeClr val="bg1"/>
              </a:solidFill>
            </a:endParaRPr>
          </a:p>
        </p:txBody>
      </p:sp>
      <p:sp>
        <p:nvSpPr>
          <p:cNvPr id="6" name="Text Placeholder 3">
            <a:extLst>
              <a:ext uri="{FF2B5EF4-FFF2-40B4-BE49-F238E27FC236}">
                <a16:creationId xmlns:a16="http://schemas.microsoft.com/office/drawing/2014/main" id="{227AD25C-03D1-B4F1-BEF4-146540629268}"/>
              </a:ext>
            </a:extLst>
          </p:cNvPr>
          <p:cNvSpPr txBox="1">
            <a:spLocks/>
          </p:cNvSpPr>
          <p:nvPr/>
        </p:nvSpPr>
        <p:spPr>
          <a:xfrm>
            <a:off x="1090200" y="2167675"/>
            <a:ext cx="4500000" cy="498616"/>
          </a:xfrm>
          <a:prstGeom prst="rect">
            <a:avLst/>
          </a:prstGeom>
          <a:solidFill>
            <a:schemeClr val="accent2"/>
          </a:solidFill>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FFFFFF"/>
                </a:solidFill>
              </a:rPr>
              <a:t>LSTM  results</a:t>
            </a:r>
          </a:p>
        </p:txBody>
      </p:sp>
      <p:sp>
        <p:nvSpPr>
          <p:cNvPr id="8" name="Text Placeholder 2">
            <a:extLst>
              <a:ext uri="{FF2B5EF4-FFF2-40B4-BE49-F238E27FC236}">
                <a16:creationId xmlns:a16="http://schemas.microsoft.com/office/drawing/2014/main" id="{6178B65E-016B-BCA5-9BD0-CCEE5BCF9D72}"/>
              </a:ext>
            </a:extLst>
          </p:cNvPr>
          <p:cNvSpPr>
            <a:spLocks noGrp="1"/>
          </p:cNvSpPr>
          <p:nvPr>
            <p:ph type="body" sz="quarter" idx="32"/>
          </p:nvPr>
        </p:nvSpPr>
        <p:spPr>
          <a:xfrm>
            <a:off x="524955" y="1582721"/>
            <a:ext cx="11339513" cy="360000"/>
          </a:xfrm>
        </p:spPr>
        <p:txBody>
          <a:bodyPr rtlCol="0">
            <a:normAutofit fontScale="77500" lnSpcReduction="20000"/>
          </a:bodyPr>
          <a:lstStyle/>
          <a:p>
            <a:pPr rtl="0"/>
            <a:r>
              <a:rPr lang="en-US"/>
              <a:t>T</a:t>
            </a:r>
            <a:r>
              <a:rPr lang="en-GB"/>
              <a:t>raining loss and accuracy of classification model – Show predicted values vs actual</a:t>
            </a:r>
          </a:p>
        </p:txBody>
      </p:sp>
      <p:pic>
        <p:nvPicPr>
          <p:cNvPr id="2" name="Picture 1" descr="A graph with orange lines and blue lines&#10;&#10;AI-generated content may be incorrect.">
            <a:extLst>
              <a:ext uri="{FF2B5EF4-FFF2-40B4-BE49-F238E27FC236}">
                <a16:creationId xmlns:a16="http://schemas.microsoft.com/office/drawing/2014/main" id="{F1D2AB34-8C02-4C58-B075-B3F4E59AB574}"/>
              </a:ext>
            </a:extLst>
          </p:cNvPr>
          <p:cNvPicPr>
            <a:picLocks noChangeAspect="1"/>
          </p:cNvPicPr>
          <p:nvPr/>
        </p:nvPicPr>
        <p:blipFill>
          <a:blip r:embed="rId4"/>
          <a:stretch>
            <a:fillRect/>
          </a:stretch>
        </p:blipFill>
        <p:spPr>
          <a:xfrm>
            <a:off x="6523935" y="2868543"/>
            <a:ext cx="5339522" cy="3440044"/>
          </a:xfrm>
          <a:prstGeom prst="rect">
            <a:avLst/>
          </a:prstGeom>
        </p:spPr>
      </p:pic>
      <p:sp>
        <p:nvSpPr>
          <p:cNvPr id="7" name="Text Placeholder 3">
            <a:extLst>
              <a:ext uri="{FF2B5EF4-FFF2-40B4-BE49-F238E27FC236}">
                <a16:creationId xmlns:a16="http://schemas.microsoft.com/office/drawing/2014/main" id="{AF244AC0-62EA-F335-A4FA-B7308137A6D9}"/>
              </a:ext>
            </a:extLst>
          </p:cNvPr>
          <p:cNvSpPr txBox="1">
            <a:spLocks/>
          </p:cNvSpPr>
          <p:nvPr/>
        </p:nvSpPr>
        <p:spPr>
          <a:xfrm>
            <a:off x="6943243" y="2167675"/>
            <a:ext cx="4500000" cy="498616"/>
          </a:xfrm>
          <a:prstGeom prst="rect">
            <a:avLst/>
          </a:prstGeom>
          <a:solidFill>
            <a:schemeClr val="accent2"/>
          </a:solidFill>
        </p:spPr>
        <p:txBody>
          <a:bodyPr lIns="91440" tIns="45720" rIns="91440" bIns="45720"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FFFFFF"/>
                </a:solidFill>
              </a:rPr>
              <a:t>CNN  results</a:t>
            </a:r>
          </a:p>
        </p:txBody>
      </p:sp>
      <p:sp>
        <p:nvSpPr>
          <p:cNvPr id="10" name="TextBox 9">
            <a:extLst>
              <a:ext uri="{FF2B5EF4-FFF2-40B4-BE49-F238E27FC236}">
                <a16:creationId xmlns:a16="http://schemas.microsoft.com/office/drawing/2014/main" id="{BE5026E1-A1B8-86F9-9B15-643FC924E846}"/>
              </a:ext>
            </a:extLst>
          </p:cNvPr>
          <p:cNvSpPr txBox="1"/>
          <p:nvPr/>
        </p:nvSpPr>
        <p:spPr>
          <a:xfrm>
            <a:off x="1687533" y="6121118"/>
            <a:ext cx="3668486" cy="646331"/>
          </a:xfrm>
          <a:prstGeom prst="rect">
            <a:avLst/>
          </a:prstGeom>
          <a:noFill/>
        </p:spPr>
        <p:txBody>
          <a:bodyPr wrap="square" rtlCol="0">
            <a:spAutoFit/>
          </a:bodyPr>
          <a:lstStyle/>
          <a:p>
            <a:r>
              <a:rPr lang="en-GB">
                <a:solidFill>
                  <a:srgbClr val="FF0000"/>
                </a:solidFill>
              </a:rPr>
              <a:t>Include the </a:t>
            </a:r>
            <a:r>
              <a:rPr lang="en-GB" err="1">
                <a:solidFill>
                  <a:srgbClr val="FF0000"/>
                </a:solidFill>
              </a:rPr>
              <a:t>huber</a:t>
            </a:r>
            <a:r>
              <a:rPr lang="en-GB">
                <a:solidFill>
                  <a:srgbClr val="FF0000"/>
                </a:solidFill>
              </a:rPr>
              <a:t> loss here if we want</a:t>
            </a:r>
          </a:p>
        </p:txBody>
      </p:sp>
      <p:sp>
        <p:nvSpPr>
          <p:cNvPr id="9" name="Rectangle 8">
            <a:extLst>
              <a:ext uri="{FF2B5EF4-FFF2-40B4-BE49-F238E27FC236}">
                <a16:creationId xmlns:a16="http://schemas.microsoft.com/office/drawing/2014/main" id="{FED0711A-28C6-9F9B-304E-5F69172A2531}"/>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orange letter on a black background&#10;&#10;AI-generated content may be incorrect.">
            <a:extLst>
              <a:ext uri="{FF2B5EF4-FFF2-40B4-BE49-F238E27FC236}">
                <a16:creationId xmlns:a16="http://schemas.microsoft.com/office/drawing/2014/main" id="{2D578F91-9B06-AB29-145D-A077AB7F008D}"/>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249729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943B6-C13D-C246-6852-DE333715467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8C9144F-EF2D-F439-B1C6-8024D8EEA7F2}"/>
              </a:ext>
            </a:extLst>
          </p:cNvPr>
          <p:cNvSpPr txBox="1">
            <a:spLocks/>
          </p:cNvSpPr>
          <p:nvPr/>
        </p:nvSpPr>
        <p:spPr>
          <a:xfrm>
            <a:off x="2275806" y="251598"/>
            <a:ext cx="7640387"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noProof="0">
                <a:solidFill>
                  <a:schemeClr val="bg1"/>
                </a:solidFill>
              </a:rPr>
              <a:t>Prediction Results</a:t>
            </a:r>
            <a:endParaRPr lang="en-US">
              <a:solidFill>
                <a:schemeClr val="bg1"/>
              </a:solidFill>
            </a:endParaRPr>
          </a:p>
        </p:txBody>
      </p:sp>
      <p:sp>
        <p:nvSpPr>
          <p:cNvPr id="6" name="Text Placeholder 3">
            <a:extLst>
              <a:ext uri="{FF2B5EF4-FFF2-40B4-BE49-F238E27FC236}">
                <a16:creationId xmlns:a16="http://schemas.microsoft.com/office/drawing/2014/main" id="{79DE540A-0603-A29A-3498-3BE45038C4D5}"/>
              </a:ext>
            </a:extLst>
          </p:cNvPr>
          <p:cNvSpPr txBox="1">
            <a:spLocks/>
          </p:cNvSpPr>
          <p:nvPr/>
        </p:nvSpPr>
        <p:spPr>
          <a:xfrm>
            <a:off x="1090200" y="2167675"/>
            <a:ext cx="4500000" cy="498616"/>
          </a:xfrm>
          <a:prstGeom prst="rect">
            <a:avLst/>
          </a:prstGeom>
          <a:solidFill>
            <a:schemeClr val="accent2"/>
          </a:solidFill>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FFFFFF"/>
                </a:solidFill>
              </a:rPr>
              <a:t>LSTM  results</a:t>
            </a:r>
          </a:p>
        </p:txBody>
      </p:sp>
      <p:sp>
        <p:nvSpPr>
          <p:cNvPr id="8" name="Text Placeholder 2">
            <a:extLst>
              <a:ext uri="{FF2B5EF4-FFF2-40B4-BE49-F238E27FC236}">
                <a16:creationId xmlns:a16="http://schemas.microsoft.com/office/drawing/2014/main" id="{87C6742B-4E19-AACD-3026-9A9917D4D136}"/>
              </a:ext>
            </a:extLst>
          </p:cNvPr>
          <p:cNvSpPr>
            <a:spLocks noGrp="1"/>
          </p:cNvSpPr>
          <p:nvPr>
            <p:ph type="body" sz="quarter" idx="32"/>
          </p:nvPr>
        </p:nvSpPr>
        <p:spPr>
          <a:xfrm>
            <a:off x="524955" y="1582721"/>
            <a:ext cx="11339513" cy="360000"/>
          </a:xfrm>
        </p:spPr>
        <p:txBody>
          <a:bodyPr rtlCol="0">
            <a:normAutofit fontScale="77500" lnSpcReduction="20000"/>
          </a:bodyPr>
          <a:lstStyle/>
          <a:p>
            <a:pPr rtl="0"/>
            <a:r>
              <a:rPr lang="en-GB"/>
              <a:t>Who won? A plot each for the random 100 trial, and a plot overlayed for a random AB14 one</a:t>
            </a:r>
          </a:p>
        </p:txBody>
      </p:sp>
      <p:sp>
        <p:nvSpPr>
          <p:cNvPr id="7" name="Text Placeholder 3">
            <a:extLst>
              <a:ext uri="{FF2B5EF4-FFF2-40B4-BE49-F238E27FC236}">
                <a16:creationId xmlns:a16="http://schemas.microsoft.com/office/drawing/2014/main" id="{02B8AE52-A955-8669-19CF-08D16B4B4F70}"/>
              </a:ext>
            </a:extLst>
          </p:cNvPr>
          <p:cNvSpPr txBox="1">
            <a:spLocks/>
          </p:cNvSpPr>
          <p:nvPr/>
        </p:nvSpPr>
        <p:spPr>
          <a:xfrm>
            <a:off x="6943243" y="2167675"/>
            <a:ext cx="4500000" cy="498616"/>
          </a:xfrm>
          <a:prstGeom prst="rect">
            <a:avLst/>
          </a:prstGeom>
          <a:solidFill>
            <a:schemeClr val="accent2"/>
          </a:solidFill>
        </p:spPr>
        <p:txBody>
          <a:bodyPr lIns="91440" tIns="45720" rIns="91440" bIns="45720" rtlCol="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FFFFFF"/>
                </a:solidFill>
              </a:rPr>
              <a:t>CNN  results</a:t>
            </a:r>
          </a:p>
        </p:txBody>
      </p:sp>
      <p:sp>
        <p:nvSpPr>
          <p:cNvPr id="4" name="Rectangle 3">
            <a:extLst>
              <a:ext uri="{FF2B5EF4-FFF2-40B4-BE49-F238E27FC236}">
                <a16:creationId xmlns:a16="http://schemas.microsoft.com/office/drawing/2014/main" id="{7D9F3591-6F2D-CA36-803A-53B673B9C697}"/>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orange letter on a black background&#10;&#10;AI-generated content may be incorrect.">
            <a:extLst>
              <a:ext uri="{FF2B5EF4-FFF2-40B4-BE49-F238E27FC236}">
                <a16:creationId xmlns:a16="http://schemas.microsoft.com/office/drawing/2014/main" id="{5FBED2C8-3EB8-18BA-5183-0745AE1FF562}"/>
              </a:ext>
            </a:extLst>
          </p:cNvPr>
          <p:cNvPicPr>
            <a:picLocks noChangeAspect="1"/>
          </p:cNvPicPr>
          <p:nvPr/>
        </p:nvPicPr>
        <p:blipFill>
          <a:blip r:embed="rId3"/>
          <a:stretch>
            <a:fillRect/>
          </a:stretch>
        </p:blipFill>
        <p:spPr>
          <a:xfrm>
            <a:off x="11497234" y="6219263"/>
            <a:ext cx="694766" cy="638737"/>
          </a:xfrm>
          <a:prstGeom prst="rect">
            <a:avLst/>
          </a:prstGeom>
        </p:spPr>
      </p:pic>
      <p:pic>
        <p:nvPicPr>
          <p:cNvPr id="2" name="Picture 1" descr="A graph of a window prediction&#10;&#10;AI-generated content may be incorrect.">
            <a:extLst>
              <a:ext uri="{FF2B5EF4-FFF2-40B4-BE49-F238E27FC236}">
                <a16:creationId xmlns:a16="http://schemas.microsoft.com/office/drawing/2014/main" id="{23E63895-7DAC-F02B-D08F-85A5F9E33F04}"/>
              </a:ext>
            </a:extLst>
          </p:cNvPr>
          <p:cNvPicPr>
            <a:picLocks noChangeAspect="1"/>
          </p:cNvPicPr>
          <p:nvPr/>
        </p:nvPicPr>
        <p:blipFill>
          <a:blip r:embed="rId4"/>
          <a:stretch>
            <a:fillRect/>
          </a:stretch>
        </p:blipFill>
        <p:spPr>
          <a:xfrm>
            <a:off x="6631556" y="2789207"/>
            <a:ext cx="5125529" cy="3436189"/>
          </a:xfrm>
          <a:prstGeom prst="rect">
            <a:avLst/>
          </a:prstGeom>
        </p:spPr>
      </p:pic>
    </p:spTree>
    <p:extLst>
      <p:ext uri="{BB962C8B-B14F-4D97-AF65-F5344CB8AC3E}">
        <p14:creationId xmlns:p14="http://schemas.microsoft.com/office/powerpoint/2010/main" val="108898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C45DB8-528D-1ECF-D87D-993EC8016DFC}"/>
              </a:ext>
            </a:extLst>
          </p:cNvPr>
          <p:cNvSpPr txBox="1">
            <a:spLocks/>
          </p:cNvSpPr>
          <p:nvPr/>
        </p:nvSpPr>
        <p:spPr>
          <a:xfrm>
            <a:off x="2275806" y="207296"/>
            <a:ext cx="7640387"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solidFill>
                  <a:schemeClr val="bg1"/>
                </a:solidFill>
              </a:rPr>
              <a:t>Visualisation</a:t>
            </a:r>
          </a:p>
        </p:txBody>
      </p:sp>
      <p:sp>
        <p:nvSpPr>
          <p:cNvPr id="5" name="TextBox 4">
            <a:extLst>
              <a:ext uri="{FF2B5EF4-FFF2-40B4-BE49-F238E27FC236}">
                <a16:creationId xmlns:a16="http://schemas.microsoft.com/office/drawing/2014/main" id="{BD61E986-8881-DA5C-D38A-12620C90B9AC}"/>
              </a:ext>
            </a:extLst>
          </p:cNvPr>
          <p:cNvSpPr txBox="1"/>
          <p:nvPr/>
        </p:nvSpPr>
        <p:spPr>
          <a:xfrm>
            <a:off x="2070488" y="1688952"/>
            <a:ext cx="80510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1">
                    <a:lumMod val="85000"/>
                    <a:lumOff val="15000"/>
                  </a:schemeClr>
                </a:solidFill>
                <a:latin typeface="Arial"/>
                <a:cs typeface="Arial"/>
              </a:rPr>
              <a:t>The </a:t>
            </a:r>
            <a:r>
              <a:rPr lang="en-US" err="1">
                <a:solidFill>
                  <a:schemeClr val="tx1">
                    <a:lumMod val="85000"/>
                    <a:lumOff val="15000"/>
                  </a:schemeClr>
                </a:solidFill>
                <a:latin typeface="Arial"/>
                <a:cs typeface="Arial"/>
              </a:rPr>
              <a:t>visualisation</a:t>
            </a:r>
            <a:r>
              <a:rPr lang="en-US">
                <a:solidFill>
                  <a:schemeClr val="tx1">
                    <a:lumMod val="85000"/>
                    <a:lumOff val="15000"/>
                  </a:schemeClr>
                </a:solidFill>
                <a:latin typeface="Arial"/>
                <a:cs typeface="Arial"/>
              </a:rPr>
              <a:t> of simulated walking and real-time prediction</a:t>
            </a:r>
            <a:endParaRPr lang="en-US">
              <a:solidFill>
                <a:schemeClr val="tx1">
                  <a:lumMod val="85000"/>
                  <a:lumOff val="15000"/>
                </a:schemeClr>
              </a:solidFill>
            </a:endParaRPr>
          </a:p>
          <a:p>
            <a:endParaRPr lang="en-US"/>
          </a:p>
        </p:txBody>
      </p:sp>
      <p:pic>
        <p:nvPicPr>
          <p:cNvPr id="3" name="Newvideo">
            <a:hlinkClick r:id="" action="ppaction://media"/>
            <a:extLst>
              <a:ext uri="{FF2B5EF4-FFF2-40B4-BE49-F238E27FC236}">
                <a16:creationId xmlns:a16="http://schemas.microsoft.com/office/drawing/2014/main" id="{35ACE01D-F32D-DD29-5E9E-4A5ADAB8B42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551929" y="2232212"/>
            <a:ext cx="7037693" cy="3518847"/>
          </a:xfrm>
          <a:prstGeom prst="rect">
            <a:avLst/>
          </a:prstGeom>
        </p:spPr>
      </p:pic>
      <p:sp>
        <p:nvSpPr>
          <p:cNvPr id="7" name="Rectangle 6">
            <a:extLst>
              <a:ext uri="{FF2B5EF4-FFF2-40B4-BE49-F238E27FC236}">
                <a16:creationId xmlns:a16="http://schemas.microsoft.com/office/drawing/2014/main" id="{5A5A2D1B-11C3-F150-B7E4-2225F7552B0B}"/>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orange letter on a black background&#10;&#10;AI-generated content may be incorrect.">
            <a:extLst>
              <a:ext uri="{FF2B5EF4-FFF2-40B4-BE49-F238E27FC236}">
                <a16:creationId xmlns:a16="http://schemas.microsoft.com/office/drawing/2014/main" id="{F9E4F267-EA92-989C-1CC5-990784850829}"/>
              </a:ext>
            </a:extLst>
          </p:cNvPr>
          <p:cNvPicPr>
            <a:picLocks noChangeAspect="1"/>
          </p:cNvPicPr>
          <p:nvPr/>
        </p:nvPicPr>
        <p:blipFill>
          <a:blip r:embed="rId8"/>
          <a:stretch>
            <a:fillRect/>
          </a:stretch>
        </p:blipFill>
        <p:spPr>
          <a:xfrm>
            <a:off x="11497234" y="6219263"/>
            <a:ext cx="694766" cy="638737"/>
          </a:xfrm>
          <a:prstGeom prst="rect">
            <a:avLst/>
          </a:prstGeom>
        </p:spPr>
      </p:pic>
      <p:pic>
        <p:nvPicPr>
          <p:cNvPr id="8" name="Media1">
            <a:hlinkClick r:id="" action="ppaction://media"/>
            <a:extLst>
              <a:ext uri="{FF2B5EF4-FFF2-40B4-BE49-F238E27FC236}">
                <a16:creationId xmlns:a16="http://schemas.microsoft.com/office/drawing/2014/main" id="{3BF9C6C9-0282-9150-1A53-5F8B4E7B16E6}"/>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93041" y="2663547"/>
            <a:ext cx="5358888" cy="2759247"/>
          </a:xfrm>
          <a:prstGeom prst="rect">
            <a:avLst/>
          </a:prstGeom>
        </p:spPr>
      </p:pic>
    </p:spTree>
    <p:extLst>
      <p:ext uri="{BB962C8B-B14F-4D97-AF65-F5344CB8AC3E}">
        <p14:creationId xmlns:p14="http://schemas.microsoft.com/office/powerpoint/2010/main" val="59722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62" fill="hold"/>
                                        <p:tgtEl>
                                          <p:spTgt spid="8"/>
                                        </p:tgtEl>
                                      </p:cBhvr>
                                    </p:cmd>
                                  </p:childTnLst>
                                </p:cTn>
                              </p:par>
                              <p:par>
                                <p:cTn id="7" presetID="1" presetClass="mediacall" presetSubtype="0" fill="hold" nodeType="withEffect">
                                  <p:stCondLst>
                                    <p:cond delay="0"/>
                                  </p:stCondLst>
                                  <p:childTnLst>
                                    <p:cmd type="call" cmd="playFrom(0.0)">
                                      <p:cBhvr>
                                        <p:cTn id="8" dur="99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BE887-E3B6-8C0A-4253-2E02DCDE963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E3E0A446-E31E-B2A0-55EF-20C163FE78A6}"/>
              </a:ext>
            </a:extLst>
          </p:cNvPr>
          <p:cNvSpPr txBox="1">
            <a:spLocks/>
          </p:cNvSpPr>
          <p:nvPr/>
        </p:nvSpPr>
        <p:spPr>
          <a:xfrm>
            <a:off x="2275806" y="207296"/>
            <a:ext cx="7640387" cy="1292482"/>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solidFill>
                  <a:schemeClr val="bg1"/>
                </a:solidFill>
              </a:rPr>
              <a:t>Challenges</a:t>
            </a:r>
          </a:p>
        </p:txBody>
      </p:sp>
      <p:sp>
        <p:nvSpPr>
          <p:cNvPr id="13" name="TextBox 12">
            <a:extLst>
              <a:ext uri="{FF2B5EF4-FFF2-40B4-BE49-F238E27FC236}">
                <a16:creationId xmlns:a16="http://schemas.microsoft.com/office/drawing/2014/main" id="{65F4B7AB-1D14-E9D8-CDFA-975AB82E0A65}"/>
              </a:ext>
            </a:extLst>
          </p:cNvPr>
          <p:cNvSpPr txBox="1"/>
          <p:nvPr/>
        </p:nvSpPr>
        <p:spPr>
          <a:xfrm>
            <a:off x="254015" y="2319686"/>
            <a:ext cx="6460796" cy="507831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t>Lots of variation in the dataset</a:t>
            </a:r>
          </a:p>
          <a:p>
            <a:endParaRPr lang="en-GB"/>
          </a:p>
          <a:p>
            <a:pPr marL="285750" indent="-285750">
              <a:buFont typeface="Arial" panose="020B0604020202020204" pitchFamily="34" charset="0"/>
              <a:buChar char="•"/>
            </a:pPr>
            <a:r>
              <a:rPr lang="en-GB"/>
              <a:t>Metadata not included</a:t>
            </a:r>
          </a:p>
          <a:p>
            <a:endParaRPr lang="en-GB"/>
          </a:p>
          <a:p>
            <a:pPr marL="285750" indent="-285750">
              <a:buFont typeface="Arial" panose="020B0604020202020204" pitchFamily="34" charset="0"/>
              <a:buChar char="•"/>
            </a:pPr>
            <a:r>
              <a:rPr lang="en-GB"/>
              <a:t>Only 13 dimensions due to sensor selection</a:t>
            </a:r>
          </a:p>
          <a:p>
            <a:endParaRPr lang="en-GB"/>
          </a:p>
          <a:p>
            <a:pPr marL="285750" indent="-285750">
              <a:buFont typeface="Arial" panose="020B0604020202020204" pitchFamily="34" charset="0"/>
              <a:buChar char="•"/>
            </a:pPr>
            <a:r>
              <a:rPr lang="en-GB" err="1"/>
              <a:t>Overparameterisation</a:t>
            </a:r>
            <a:r>
              <a:rPr lang="en-GB"/>
              <a:t> leads to overfitting</a:t>
            </a:r>
          </a:p>
          <a:p>
            <a:endParaRPr lang="en-GB"/>
          </a:p>
          <a:p>
            <a:pPr marL="285750" indent="-285750">
              <a:buFont typeface="Arial" panose="020B0604020202020204" pitchFamily="34" charset="0"/>
              <a:buChar char="•"/>
            </a:pPr>
            <a:r>
              <a:rPr lang="en-GB"/>
              <a:t>Slight confusion during classification training</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Small amount of usable data, treadmill was the most abundant.  </a:t>
            </a:r>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pPr marL="285750" indent="-285750">
              <a:buFont typeface="Arial" panose="020B0604020202020204" pitchFamily="34" charset="0"/>
              <a:buChar char="•"/>
            </a:pPr>
            <a:endParaRPr lang="en-GB"/>
          </a:p>
          <a:p>
            <a:endParaRPr lang="en-GB"/>
          </a:p>
          <a:p>
            <a:pPr marL="285750" indent="-285750">
              <a:buFont typeface="Arial" panose="020B0604020202020204" pitchFamily="34" charset="0"/>
              <a:buChar char="•"/>
            </a:pPr>
            <a:endParaRPr lang="en-GB"/>
          </a:p>
        </p:txBody>
      </p:sp>
      <p:pic>
        <p:nvPicPr>
          <p:cNvPr id="15" name="Picture 14" descr="A graph with blue and black lines&#10;&#10;AI-generated content may be incorrect.">
            <a:extLst>
              <a:ext uri="{FF2B5EF4-FFF2-40B4-BE49-F238E27FC236}">
                <a16:creationId xmlns:a16="http://schemas.microsoft.com/office/drawing/2014/main" id="{B135C9D8-D1EC-F00F-7A23-A909DFEC653E}"/>
              </a:ext>
            </a:extLst>
          </p:cNvPr>
          <p:cNvPicPr>
            <a:picLocks noChangeAspect="1"/>
          </p:cNvPicPr>
          <p:nvPr/>
        </p:nvPicPr>
        <p:blipFill>
          <a:blip r:embed="rId3"/>
          <a:srcRect l="6563" r="8066"/>
          <a:stretch/>
        </p:blipFill>
        <p:spPr>
          <a:xfrm>
            <a:off x="5859303" y="2148986"/>
            <a:ext cx="6078682" cy="3560152"/>
          </a:xfrm>
          <a:prstGeom prst="rect">
            <a:avLst/>
          </a:prstGeom>
        </p:spPr>
      </p:pic>
      <p:sp>
        <p:nvSpPr>
          <p:cNvPr id="3" name="Rectangle 2">
            <a:extLst>
              <a:ext uri="{FF2B5EF4-FFF2-40B4-BE49-F238E27FC236}">
                <a16:creationId xmlns:a16="http://schemas.microsoft.com/office/drawing/2014/main" id="{73B89055-B87A-FEA6-4514-C256D966D67A}"/>
              </a:ext>
            </a:extLst>
          </p:cNvPr>
          <p:cNvSpPr/>
          <p:nvPr/>
        </p:nvSpPr>
        <p:spPr>
          <a:xfrm>
            <a:off x="11334751" y="6234472"/>
            <a:ext cx="857250"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orange letter on a black background&#10;&#10;AI-generated content may be incorrect.">
            <a:extLst>
              <a:ext uri="{FF2B5EF4-FFF2-40B4-BE49-F238E27FC236}">
                <a16:creationId xmlns:a16="http://schemas.microsoft.com/office/drawing/2014/main" id="{E6DC9EC2-F856-91BF-1C7B-ADCD74E480F1}"/>
              </a:ext>
            </a:extLst>
          </p:cNvPr>
          <p:cNvPicPr>
            <a:picLocks noChangeAspect="1"/>
          </p:cNvPicPr>
          <p:nvPr/>
        </p:nvPicPr>
        <p:blipFill>
          <a:blip r:embed="rId4"/>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158660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60966-384F-C797-1EE9-AEC458461468}"/>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3FBE2F5-DBBD-B11B-D738-C9B16C0D4B9E}"/>
              </a:ext>
            </a:extLst>
          </p:cNvPr>
          <p:cNvSpPr/>
          <p:nvPr/>
        </p:nvSpPr>
        <p:spPr>
          <a:xfrm>
            <a:off x="6484220" y="520491"/>
            <a:ext cx="5393486" cy="5455768"/>
          </a:xfrm>
          <a:prstGeom prst="rect">
            <a:avLst/>
          </a:prstGeom>
          <a:ln>
            <a:solidFill>
              <a:schemeClr val="accent2"/>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E4E27C3-7D24-B344-6951-2CD879784DE5}"/>
              </a:ext>
            </a:extLst>
          </p:cNvPr>
          <p:cNvSpPr txBox="1"/>
          <p:nvPr/>
        </p:nvSpPr>
        <p:spPr>
          <a:xfrm>
            <a:off x="602149" y="669034"/>
            <a:ext cx="50906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Current Prosthetics:</a:t>
            </a:r>
            <a:endParaRPr lang="en-US" sz="2400"/>
          </a:p>
        </p:txBody>
      </p:sp>
      <p:sp>
        <p:nvSpPr>
          <p:cNvPr id="13" name="TextBox 12">
            <a:extLst>
              <a:ext uri="{FF2B5EF4-FFF2-40B4-BE49-F238E27FC236}">
                <a16:creationId xmlns:a16="http://schemas.microsoft.com/office/drawing/2014/main" id="{B4A3A4A6-97CA-9208-C991-EE397026B04D}"/>
              </a:ext>
            </a:extLst>
          </p:cNvPr>
          <p:cNvSpPr txBox="1"/>
          <p:nvPr/>
        </p:nvSpPr>
        <p:spPr>
          <a:xfrm>
            <a:off x="6493328" y="520491"/>
            <a:ext cx="45929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Where will this be used in prosthetics?</a:t>
            </a:r>
          </a:p>
          <a:p>
            <a:endParaRPr lang="en-US" b="1">
              <a:solidFill>
                <a:schemeClr val="bg1"/>
              </a:solidFill>
            </a:endParaRPr>
          </a:p>
          <a:p>
            <a:endParaRPr lang="en-US" b="1">
              <a:solidFill>
                <a:schemeClr val="bg1"/>
              </a:solidFill>
            </a:endParaRPr>
          </a:p>
        </p:txBody>
      </p:sp>
      <p:pic>
        <p:nvPicPr>
          <p:cNvPr id="14" name="Picture 13" descr="A diagram of a human body&#10;&#10;AI-generated content may be incorrect.">
            <a:extLst>
              <a:ext uri="{FF2B5EF4-FFF2-40B4-BE49-F238E27FC236}">
                <a16:creationId xmlns:a16="http://schemas.microsoft.com/office/drawing/2014/main" id="{DFAB6465-87DB-69CC-07BC-970B85CABC2F}"/>
              </a:ext>
            </a:extLst>
          </p:cNvPr>
          <p:cNvPicPr>
            <a:picLocks noChangeAspect="1"/>
          </p:cNvPicPr>
          <p:nvPr/>
        </p:nvPicPr>
        <p:blipFill>
          <a:blip r:embed="rId3"/>
          <a:stretch>
            <a:fillRect/>
          </a:stretch>
        </p:blipFill>
        <p:spPr>
          <a:xfrm>
            <a:off x="6645926" y="881741"/>
            <a:ext cx="5070074" cy="4942115"/>
          </a:xfrm>
          <a:prstGeom prst="rect">
            <a:avLst/>
          </a:prstGeom>
        </p:spPr>
      </p:pic>
      <p:sp>
        <p:nvSpPr>
          <p:cNvPr id="15" name="TextBox 14">
            <a:extLst>
              <a:ext uri="{FF2B5EF4-FFF2-40B4-BE49-F238E27FC236}">
                <a16:creationId xmlns:a16="http://schemas.microsoft.com/office/drawing/2014/main" id="{FCBF37C1-CB8E-FD1E-9B84-73FE41EBD5FA}"/>
              </a:ext>
            </a:extLst>
          </p:cNvPr>
          <p:cNvSpPr txBox="1"/>
          <p:nvPr/>
        </p:nvSpPr>
        <p:spPr>
          <a:xfrm>
            <a:off x="6493328" y="6221185"/>
            <a:ext cx="2530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See [6], [C]</a:t>
            </a:r>
          </a:p>
        </p:txBody>
      </p:sp>
      <p:sp>
        <p:nvSpPr>
          <p:cNvPr id="16" name="TextBox 15">
            <a:extLst>
              <a:ext uri="{FF2B5EF4-FFF2-40B4-BE49-F238E27FC236}">
                <a16:creationId xmlns:a16="http://schemas.microsoft.com/office/drawing/2014/main" id="{D022E67E-6FE7-D663-B3C1-00051BC37E13}"/>
              </a:ext>
            </a:extLst>
          </p:cNvPr>
          <p:cNvSpPr txBox="1"/>
          <p:nvPr/>
        </p:nvSpPr>
        <p:spPr>
          <a:xfrm>
            <a:off x="789054" y="1477336"/>
            <a:ext cx="5265964"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400"/>
              <a:t>Adjusts joints reactively, causing delays</a:t>
            </a:r>
          </a:p>
          <a:p>
            <a:endParaRPr lang="en-US" sz="2400"/>
          </a:p>
          <a:p>
            <a:pPr marL="285750" indent="-285750">
              <a:buFont typeface="Arial" panose="020B0604020202020204" pitchFamily="34" charset="0"/>
              <a:buChar char="•"/>
            </a:pPr>
            <a:r>
              <a:rPr lang="en-US" sz="2400"/>
              <a:t>Brain Electrode based sensors </a:t>
            </a:r>
          </a:p>
          <a:p>
            <a:pPr marL="285750" indent="-285750">
              <a:buFont typeface="Arial" panose="020B0604020202020204" pitchFamily="34" charset="0"/>
              <a:buChar char="•"/>
            </a:pPr>
            <a:endParaRPr lang="en-US" sz="2000"/>
          </a:p>
        </p:txBody>
      </p:sp>
      <p:sp>
        <p:nvSpPr>
          <p:cNvPr id="3" name="Rectangle 2">
            <a:extLst>
              <a:ext uri="{FF2B5EF4-FFF2-40B4-BE49-F238E27FC236}">
                <a16:creationId xmlns:a16="http://schemas.microsoft.com/office/drawing/2014/main" id="{966071F6-FF42-7F07-8F74-FBC9F5D7F055}"/>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orange letter on a black background&#10;&#10;AI-generated content may be incorrect.">
            <a:extLst>
              <a:ext uri="{FF2B5EF4-FFF2-40B4-BE49-F238E27FC236}">
                <a16:creationId xmlns:a16="http://schemas.microsoft.com/office/drawing/2014/main" id="{CFCC25BA-9A3C-CA42-5237-2428957ABEBF}"/>
              </a:ext>
            </a:extLst>
          </p:cNvPr>
          <p:cNvPicPr>
            <a:picLocks noChangeAspect="1"/>
          </p:cNvPicPr>
          <p:nvPr/>
        </p:nvPicPr>
        <p:blipFill>
          <a:blip r:embed="rId4"/>
          <a:stretch>
            <a:fillRect/>
          </a:stretch>
        </p:blipFill>
        <p:spPr>
          <a:xfrm>
            <a:off x="11497234" y="6219263"/>
            <a:ext cx="694766" cy="638737"/>
          </a:xfrm>
          <a:prstGeom prst="rect">
            <a:avLst/>
          </a:prstGeom>
        </p:spPr>
      </p:pic>
      <p:sp>
        <p:nvSpPr>
          <p:cNvPr id="2" name="TextBox 1">
            <a:extLst>
              <a:ext uri="{FF2B5EF4-FFF2-40B4-BE49-F238E27FC236}">
                <a16:creationId xmlns:a16="http://schemas.microsoft.com/office/drawing/2014/main" id="{9F94D667-03C3-A525-D7ED-E1D3E697C53C}"/>
              </a:ext>
            </a:extLst>
          </p:cNvPr>
          <p:cNvSpPr txBox="1"/>
          <p:nvPr/>
        </p:nvSpPr>
        <p:spPr>
          <a:xfrm>
            <a:off x="789053" y="4068504"/>
            <a:ext cx="5265963" cy="2215991"/>
          </a:xfrm>
          <a:prstGeom prst="rect">
            <a:avLst/>
          </a:prstGeom>
          <a:noFill/>
        </p:spPr>
        <p:txBody>
          <a:bodyPr wrap="square" rtlCol="0">
            <a:spAutoFit/>
          </a:bodyPr>
          <a:lstStyle/>
          <a:p>
            <a:pPr marL="285750" indent="-285750">
              <a:buFont typeface="Arial" panose="020B0604020202020204" pitchFamily="34" charset="0"/>
              <a:buChar char="•"/>
            </a:pPr>
            <a:r>
              <a:rPr lang="en-US" sz="2400"/>
              <a:t>Use Machine Learning to classify locomotion from sensory data</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Predict ankle motion, to allow for a more natural gait</a:t>
            </a:r>
          </a:p>
          <a:p>
            <a:endParaRPr lang="en-GB"/>
          </a:p>
        </p:txBody>
      </p:sp>
      <p:sp>
        <p:nvSpPr>
          <p:cNvPr id="6" name="TextBox 5">
            <a:extLst>
              <a:ext uri="{FF2B5EF4-FFF2-40B4-BE49-F238E27FC236}">
                <a16:creationId xmlns:a16="http://schemas.microsoft.com/office/drawing/2014/main" id="{14BF2D17-787D-45CD-B6FA-8D33C4DEEFA8}"/>
              </a:ext>
            </a:extLst>
          </p:cNvPr>
          <p:cNvSpPr txBox="1"/>
          <p:nvPr/>
        </p:nvSpPr>
        <p:spPr>
          <a:xfrm>
            <a:off x="617099" y="3278591"/>
            <a:ext cx="50906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Our solution:</a:t>
            </a:r>
            <a:endParaRPr lang="en-US" sz="2400"/>
          </a:p>
        </p:txBody>
      </p:sp>
    </p:spTree>
    <p:extLst>
      <p:ext uri="{BB962C8B-B14F-4D97-AF65-F5344CB8AC3E}">
        <p14:creationId xmlns:p14="http://schemas.microsoft.com/office/powerpoint/2010/main" val="1072241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F1F24-0B7C-49AD-6E97-3C4F9BEC3AEE}"/>
            </a:ext>
          </a:extLst>
        </p:cNvPr>
        <p:cNvGrpSpPr/>
        <p:nvPr/>
      </p:nvGrpSpPr>
      <p:grpSpPr>
        <a:xfrm>
          <a:off x="0" y="0"/>
          <a:ext cx="0" cy="0"/>
          <a:chOff x="0" y="0"/>
          <a:chExt cx="0" cy="0"/>
        </a:xfrm>
      </p:grpSpPr>
      <p:pic>
        <p:nvPicPr>
          <p:cNvPr id="14" name="Picture 13" descr="A diagram of steps to impact&#10;&#10;AI-generated content may be incorrect.">
            <a:extLst>
              <a:ext uri="{FF2B5EF4-FFF2-40B4-BE49-F238E27FC236}">
                <a16:creationId xmlns:a16="http://schemas.microsoft.com/office/drawing/2014/main" id="{C23D5C3E-E81E-59BE-CC6F-0EE0609D3691}"/>
              </a:ext>
            </a:extLst>
          </p:cNvPr>
          <p:cNvPicPr>
            <a:picLocks noChangeAspect="1"/>
          </p:cNvPicPr>
          <p:nvPr/>
        </p:nvPicPr>
        <p:blipFill>
          <a:blip r:embed="rId3"/>
          <a:stretch>
            <a:fillRect/>
          </a:stretch>
        </p:blipFill>
        <p:spPr>
          <a:xfrm>
            <a:off x="0" y="318052"/>
            <a:ext cx="12192000" cy="6858000"/>
          </a:xfrm>
          <a:prstGeom prst="rect">
            <a:avLst/>
          </a:prstGeom>
        </p:spPr>
      </p:pic>
      <p:sp>
        <p:nvSpPr>
          <p:cNvPr id="3" name="Rectangle 2">
            <a:extLst>
              <a:ext uri="{FF2B5EF4-FFF2-40B4-BE49-F238E27FC236}">
                <a16:creationId xmlns:a16="http://schemas.microsoft.com/office/drawing/2014/main" id="{04BFE503-255D-BCCE-3460-DF14AAF54DDE}"/>
              </a:ext>
            </a:extLst>
          </p:cNvPr>
          <p:cNvSpPr/>
          <p:nvPr/>
        </p:nvSpPr>
        <p:spPr>
          <a:xfrm>
            <a:off x="11334751" y="6234472"/>
            <a:ext cx="857250"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orange letter on a black background&#10;&#10;AI-generated content may be incorrect.">
            <a:extLst>
              <a:ext uri="{FF2B5EF4-FFF2-40B4-BE49-F238E27FC236}">
                <a16:creationId xmlns:a16="http://schemas.microsoft.com/office/drawing/2014/main" id="{3E19BE89-9A94-C1BC-293C-99B37935C221}"/>
              </a:ext>
            </a:extLst>
          </p:cNvPr>
          <p:cNvPicPr>
            <a:picLocks noChangeAspect="1"/>
          </p:cNvPicPr>
          <p:nvPr/>
        </p:nvPicPr>
        <p:blipFill>
          <a:blip r:embed="rId4"/>
          <a:stretch>
            <a:fillRect/>
          </a:stretch>
        </p:blipFill>
        <p:spPr>
          <a:xfrm>
            <a:off x="11497234" y="6219263"/>
            <a:ext cx="694766" cy="638737"/>
          </a:xfrm>
          <a:prstGeom prst="rect">
            <a:avLst/>
          </a:prstGeom>
        </p:spPr>
      </p:pic>
      <p:pic>
        <p:nvPicPr>
          <p:cNvPr id="15" name="Picture 14" descr="A close-up of a logo&#10;&#10;AI-generated content may be incorrect.">
            <a:extLst>
              <a:ext uri="{FF2B5EF4-FFF2-40B4-BE49-F238E27FC236}">
                <a16:creationId xmlns:a16="http://schemas.microsoft.com/office/drawing/2014/main" id="{95268705-F98D-375C-7BD2-0F509EDC5007}"/>
              </a:ext>
            </a:extLst>
          </p:cNvPr>
          <p:cNvPicPr>
            <a:picLocks noChangeAspect="1"/>
          </p:cNvPicPr>
          <p:nvPr/>
        </p:nvPicPr>
        <p:blipFill>
          <a:blip r:embed="rId5"/>
          <a:stretch>
            <a:fillRect/>
          </a:stretch>
        </p:blipFill>
        <p:spPr>
          <a:xfrm>
            <a:off x="10354235" y="6224587"/>
            <a:ext cx="1143000" cy="504825"/>
          </a:xfrm>
          <a:prstGeom prst="rect">
            <a:avLst/>
          </a:prstGeom>
        </p:spPr>
      </p:pic>
    </p:spTree>
    <p:extLst>
      <p:ext uri="{BB962C8B-B14F-4D97-AF65-F5344CB8AC3E}">
        <p14:creationId xmlns:p14="http://schemas.microsoft.com/office/powerpoint/2010/main" val="3957215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224742" y="0"/>
            <a:ext cx="10515600" cy="1325563"/>
          </a:xfrm>
        </p:spPr>
        <p:txBody>
          <a:bodyPr rtlCol="0"/>
          <a:lstStyle/>
          <a:p>
            <a:pPr rtl="0"/>
            <a:r>
              <a:rPr lang="en-GB"/>
              <a:t>References</a:t>
            </a:r>
          </a:p>
        </p:txBody>
      </p:sp>
      <p:sp>
        <p:nvSpPr>
          <p:cNvPr id="3" name="TextBox 2">
            <a:extLst>
              <a:ext uri="{FF2B5EF4-FFF2-40B4-BE49-F238E27FC236}">
                <a16:creationId xmlns:a16="http://schemas.microsoft.com/office/drawing/2014/main" id="{B3FB707D-3096-8390-CC90-D487570D2074}"/>
              </a:ext>
            </a:extLst>
          </p:cNvPr>
          <p:cNvSpPr txBox="1"/>
          <p:nvPr/>
        </p:nvSpPr>
        <p:spPr>
          <a:xfrm>
            <a:off x="224742" y="1142690"/>
            <a:ext cx="11320767"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Microsoft Sans Serif"/>
                <a:ea typeface="Microsoft Sans Serif"/>
                <a:cs typeface="Microsoft Sans Serif"/>
              </a:rPr>
              <a:t>[10] </a:t>
            </a:r>
            <a:r>
              <a:rPr lang="en-US" sz="1100" b="1">
                <a:latin typeface="Microsoft Sans Serif"/>
                <a:ea typeface="Microsoft Sans Serif"/>
                <a:cs typeface="Microsoft Sans Serif"/>
              </a:rPr>
              <a:t>Dataset used: </a:t>
            </a:r>
            <a:r>
              <a:rPr lang="en-GB" sz="1100" b="0" i="0">
                <a:solidFill>
                  <a:srgbClr val="222222"/>
                </a:solidFill>
                <a:effectLst/>
                <a:latin typeface="Microsoft Sans Serif"/>
                <a:ea typeface="Microsoft Sans Serif"/>
                <a:cs typeface="Arial"/>
              </a:rPr>
              <a:t>Camargo, J., Ramanathan, A., Flanagan, W. and Young, A., 2021. A comprehensive, open-source dataset of lower limb biomechanics in multiple conditions of stairs, ramps, and level-ground ambulation and transitions. </a:t>
            </a:r>
            <a:r>
              <a:rPr lang="en-GB" sz="1100" b="0" i="1">
                <a:solidFill>
                  <a:srgbClr val="222222"/>
                </a:solidFill>
                <a:effectLst/>
                <a:latin typeface="Microsoft Sans Serif"/>
                <a:ea typeface="Microsoft Sans Serif"/>
                <a:cs typeface="Arial"/>
              </a:rPr>
              <a:t>Journal of Biomechanics</a:t>
            </a:r>
            <a:r>
              <a:rPr lang="en-GB" sz="1100" b="0" i="0">
                <a:solidFill>
                  <a:srgbClr val="222222"/>
                </a:solidFill>
                <a:effectLst/>
                <a:latin typeface="Microsoft Sans Serif"/>
                <a:ea typeface="Microsoft Sans Serif"/>
                <a:cs typeface="Arial"/>
              </a:rPr>
              <a:t>, </a:t>
            </a:r>
            <a:r>
              <a:rPr lang="en-GB" sz="1100" b="0" i="1">
                <a:solidFill>
                  <a:srgbClr val="222222"/>
                </a:solidFill>
                <a:effectLst/>
                <a:latin typeface="Microsoft Sans Serif"/>
                <a:ea typeface="Microsoft Sans Serif"/>
                <a:cs typeface="Arial"/>
              </a:rPr>
              <a:t>119</a:t>
            </a:r>
            <a:r>
              <a:rPr lang="en-GB" sz="1100" b="0" i="0">
                <a:solidFill>
                  <a:srgbClr val="222222"/>
                </a:solidFill>
                <a:effectLst/>
                <a:latin typeface="Microsoft Sans Serif"/>
                <a:ea typeface="Microsoft Sans Serif"/>
                <a:cs typeface="Arial"/>
              </a:rPr>
              <a:t>, p.110320.</a:t>
            </a:r>
          </a:p>
          <a:p>
            <a:endParaRPr lang="en-GB" sz="1100">
              <a:solidFill>
                <a:srgbClr val="222222"/>
              </a:solidFill>
              <a:latin typeface="Microsoft Sans Serif"/>
              <a:ea typeface="Microsoft Sans Serif"/>
              <a:cs typeface="Arial"/>
            </a:endParaRPr>
          </a:p>
          <a:p>
            <a:r>
              <a:rPr lang="en-GB" sz="1100">
                <a:solidFill>
                  <a:srgbClr val="222222"/>
                </a:solidFill>
                <a:latin typeface="Microsoft Sans Serif"/>
                <a:ea typeface="Microsoft Sans Serif"/>
                <a:cs typeface="Arial"/>
              </a:rPr>
              <a:t>[1]: </a:t>
            </a:r>
            <a:r>
              <a:rPr lang="en-GB" sz="1100">
                <a:solidFill>
                  <a:srgbClr val="222222"/>
                </a:solidFill>
                <a:latin typeface="Microsoft Sans Serif"/>
                <a:ea typeface="+mn-lt"/>
                <a:cs typeface="+mn-lt"/>
              </a:rPr>
              <a:t>Nasr, A, </a:t>
            </a:r>
            <a:r>
              <a:rPr lang="en-GB" sz="1100" err="1">
                <a:solidFill>
                  <a:srgbClr val="222222"/>
                </a:solidFill>
                <a:latin typeface="Microsoft Sans Serif"/>
                <a:ea typeface="+mn-lt"/>
                <a:cs typeface="+mn-lt"/>
              </a:rPr>
              <a:t>Laschowski</a:t>
            </a:r>
            <a:r>
              <a:rPr lang="en-GB" sz="1100">
                <a:solidFill>
                  <a:srgbClr val="222222"/>
                </a:solidFill>
                <a:latin typeface="Microsoft Sans Serif"/>
                <a:ea typeface="+mn-lt"/>
                <a:cs typeface="+mn-lt"/>
              </a:rPr>
              <a:t>, B, &amp; McPhee, J. "Myoelectric Control of Robotic Leg Prostheses and Exoskeletons: A Review." Proceedings of the ASME 2021 International Design Engineering Technical Conferences and Computers and Information in Engineering Conference. Volume 8A: 45th Mechanisms and Robotics Conference (MR). Virtual, Online. August 17–19, 2021. V08AT08A043. ASME. </a:t>
            </a:r>
            <a:r>
              <a:rPr lang="en-GB" sz="1100">
                <a:solidFill>
                  <a:srgbClr val="222222"/>
                </a:solidFill>
                <a:latin typeface="Microsoft Sans Serif"/>
                <a:ea typeface="+mn-lt"/>
                <a:cs typeface="+mn-lt"/>
                <a:hlinkClick r:id="rId3"/>
              </a:rPr>
              <a:t>https://doi.org/10.1115/DETC2021-69203</a:t>
            </a:r>
            <a:endParaRPr lang="en-GB" sz="1100">
              <a:solidFill>
                <a:srgbClr val="222222"/>
              </a:solidFill>
              <a:latin typeface="Microsoft Sans Serif"/>
              <a:ea typeface="+mn-lt"/>
              <a:cs typeface="Arial"/>
            </a:endParaRPr>
          </a:p>
          <a:p>
            <a:r>
              <a:rPr lang="en-GB" sz="1100">
                <a:solidFill>
                  <a:srgbClr val="222222"/>
                </a:solidFill>
                <a:latin typeface="Microsoft Sans Serif"/>
                <a:ea typeface="Microsoft Sans Serif"/>
                <a:cs typeface="Arial"/>
              </a:rPr>
              <a:t>[2]: </a:t>
            </a:r>
            <a:r>
              <a:rPr lang="en-GB" sz="1100">
                <a:solidFill>
                  <a:srgbClr val="222222"/>
                </a:solidFill>
                <a:latin typeface="Microsoft Sans Serif"/>
                <a:ea typeface="+mn-lt"/>
                <a:cs typeface="+mn-lt"/>
              </a:rPr>
              <a:t>B. E. Lawson, J. Mitchell, D. Truex, A. Shultz, E. Ledoux and M. Goldfarb, "A Robotic Leg Prosthesis: Design, Control, and Implementation," in IEEE Robotics &amp; Automation Magazine, vol. 21, no. 4, pp. 70-81, Dec. 2014, </a:t>
            </a:r>
            <a:r>
              <a:rPr lang="en-GB" sz="1100" err="1">
                <a:solidFill>
                  <a:srgbClr val="222222"/>
                </a:solidFill>
                <a:latin typeface="Microsoft Sans Serif"/>
                <a:ea typeface="+mn-lt"/>
                <a:cs typeface="+mn-lt"/>
              </a:rPr>
              <a:t>doi</a:t>
            </a:r>
            <a:r>
              <a:rPr lang="en-GB" sz="1100">
                <a:solidFill>
                  <a:srgbClr val="222222"/>
                </a:solidFill>
                <a:latin typeface="Microsoft Sans Serif"/>
                <a:ea typeface="+mn-lt"/>
                <a:cs typeface="+mn-lt"/>
              </a:rPr>
              <a:t>: 10.1109/MRA.2014.2360303.</a:t>
            </a:r>
            <a:endParaRPr lang="en-GB" sz="1100">
              <a:solidFill>
                <a:srgbClr val="222222"/>
              </a:solidFill>
              <a:latin typeface="Microsoft Sans Serif"/>
              <a:ea typeface="Microsoft Sans Serif"/>
              <a:cs typeface="Arial"/>
            </a:endParaRPr>
          </a:p>
          <a:p>
            <a:r>
              <a:rPr lang="en-GB" sz="1100">
                <a:solidFill>
                  <a:srgbClr val="222222"/>
                </a:solidFill>
                <a:latin typeface="Microsoft Sans Serif"/>
                <a:ea typeface="Microsoft Sans Serif"/>
                <a:cs typeface="Arial"/>
              </a:rPr>
              <a:t>[3]: </a:t>
            </a:r>
            <a:r>
              <a:rPr lang="en-GB" sz="1100">
                <a:solidFill>
                  <a:srgbClr val="222222"/>
                </a:solidFill>
                <a:latin typeface="Microsoft Sans Serif"/>
                <a:ea typeface="+mn-lt"/>
                <a:cs typeface="+mn-lt"/>
              </a:rPr>
              <a:t>Su, </a:t>
            </a:r>
            <a:r>
              <a:rPr lang="en-GB" sz="1100" err="1">
                <a:solidFill>
                  <a:srgbClr val="222222"/>
                </a:solidFill>
                <a:latin typeface="Microsoft Sans Serif"/>
                <a:ea typeface="+mn-lt"/>
                <a:cs typeface="+mn-lt"/>
              </a:rPr>
              <a:t>Binbin</a:t>
            </a:r>
            <a:r>
              <a:rPr lang="en-GB" sz="1100">
                <a:solidFill>
                  <a:srgbClr val="222222"/>
                </a:solidFill>
                <a:latin typeface="Microsoft Sans Serif"/>
                <a:ea typeface="+mn-lt"/>
                <a:cs typeface="+mn-lt"/>
              </a:rPr>
              <a:t>, and Elena M. Gutierrez-</a:t>
            </a:r>
            <a:r>
              <a:rPr lang="en-GB" sz="1100" err="1">
                <a:solidFill>
                  <a:srgbClr val="222222"/>
                </a:solidFill>
                <a:latin typeface="Microsoft Sans Serif"/>
                <a:ea typeface="+mn-lt"/>
                <a:cs typeface="+mn-lt"/>
              </a:rPr>
              <a:t>Farewik</a:t>
            </a:r>
            <a:r>
              <a:rPr lang="en-GB" sz="1100">
                <a:solidFill>
                  <a:srgbClr val="222222"/>
                </a:solidFill>
                <a:latin typeface="Microsoft Sans Serif"/>
                <a:ea typeface="+mn-lt"/>
                <a:cs typeface="+mn-lt"/>
              </a:rPr>
              <a:t>. 2020. "Gait Trajectory and Gait Phase Prediction Based on an LSTM Network" </a:t>
            </a:r>
            <a:r>
              <a:rPr lang="en-GB" sz="1100" i="1">
                <a:solidFill>
                  <a:srgbClr val="222222"/>
                </a:solidFill>
                <a:latin typeface="Microsoft Sans Serif"/>
                <a:ea typeface="+mn-lt"/>
                <a:cs typeface="+mn-lt"/>
              </a:rPr>
              <a:t>Sensors</a:t>
            </a:r>
            <a:r>
              <a:rPr lang="en-GB" sz="1100">
                <a:solidFill>
                  <a:srgbClr val="222222"/>
                </a:solidFill>
                <a:latin typeface="Microsoft Sans Serif"/>
                <a:ea typeface="+mn-lt"/>
                <a:cs typeface="+mn-lt"/>
              </a:rPr>
              <a:t> 20, no. 24: 7127. </a:t>
            </a:r>
            <a:r>
              <a:rPr lang="en-GB" sz="1100">
                <a:solidFill>
                  <a:srgbClr val="222222"/>
                </a:solidFill>
                <a:latin typeface="Microsoft Sans Serif"/>
                <a:ea typeface="+mn-lt"/>
                <a:cs typeface="+mn-lt"/>
                <a:hlinkClick r:id="rId4"/>
              </a:rPr>
              <a:t>https://doi.org/10.3390/s20247127</a:t>
            </a:r>
            <a:endParaRPr lang="en-GB" sz="1100">
              <a:solidFill>
                <a:srgbClr val="222222"/>
              </a:solidFill>
              <a:latin typeface="Microsoft Sans Serif"/>
              <a:ea typeface="Microsoft Sans Serif"/>
              <a:cs typeface="Arial"/>
            </a:endParaRPr>
          </a:p>
          <a:p>
            <a:r>
              <a:rPr lang="en-GB" sz="1100">
                <a:solidFill>
                  <a:srgbClr val="222222"/>
                </a:solidFill>
                <a:latin typeface="Microsoft Sans Serif"/>
                <a:ea typeface="Microsoft Sans Serif"/>
                <a:cs typeface="Arial"/>
              </a:rPr>
              <a:t>[4]: </a:t>
            </a:r>
            <a:r>
              <a:rPr lang="en-GB" sz="1100">
                <a:solidFill>
                  <a:srgbClr val="222222"/>
                </a:solidFill>
                <a:latin typeface="Microsoft Sans Serif"/>
                <a:ea typeface="+mn-lt"/>
                <a:cs typeface="+mn-lt"/>
              </a:rPr>
              <a:t>R. </a:t>
            </a:r>
            <a:r>
              <a:rPr lang="en-GB" sz="1100" err="1">
                <a:solidFill>
                  <a:srgbClr val="222222"/>
                </a:solidFill>
                <a:latin typeface="Microsoft Sans Serif"/>
                <a:ea typeface="+mn-lt"/>
                <a:cs typeface="+mn-lt"/>
              </a:rPr>
              <a:t>Kolaghassi</a:t>
            </a:r>
            <a:r>
              <a:rPr lang="en-GB" sz="1100">
                <a:solidFill>
                  <a:srgbClr val="222222"/>
                </a:solidFill>
                <a:latin typeface="Microsoft Sans Serif"/>
                <a:ea typeface="+mn-lt"/>
                <a:cs typeface="+mn-lt"/>
              </a:rPr>
              <a:t>, G. Marcelli, and K. </a:t>
            </a:r>
            <a:r>
              <a:rPr lang="en-GB" sz="1100" err="1">
                <a:solidFill>
                  <a:srgbClr val="222222"/>
                </a:solidFill>
                <a:latin typeface="Microsoft Sans Serif"/>
                <a:ea typeface="+mn-lt"/>
                <a:cs typeface="+mn-lt"/>
              </a:rPr>
              <a:t>Sirlantzis</a:t>
            </a:r>
            <a:r>
              <a:rPr lang="en-GB" sz="1100">
                <a:solidFill>
                  <a:srgbClr val="222222"/>
                </a:solidFill>
                <a:latin typeface="Microsoft Sans Serif"/>
                <a:ea typeface="+mn-lt"/>
                <a:cs typeface="+mn-lt"/>
              </a:rPr>
              <a:t>, “Deep learning models for stable gait prediction applied to exoskeleton reference trajectories for children with cerebral palsy,” IEEE Access, vol. 11, pp. 31962–31976, 2023, </a:t>
            </a:r>
            <a:r>
              <a:rPr lang="en-GB" sz="1100" err="1">
                <a:solidFill>
                  <a:srgbClr val="222222"/>
                </a:solidFill>
                <a:latin typeface="Microsoft Sans Serif"/>
                <a:ea typeface="+mn-lt"/>
                <a:cs typeface="+mn-lt"/>
              </a:rPr>
              <a:t>doi</a:t>
            </a:r>
            <a:r>
              <a:rPr lang="en-GB" sz="1100">
                <a:solidFill>
                  <a:srgbClr val="222222"/>
                </a:solidFill>
                <a:latin typeface="Microsoft Sans Serif"/>
                <a:ea typeface="+mn-lt"/>
                <a:cs typeface="+mn-lt"/>
              </a:rPr>
              <a:t>: 10.1109/ACCESS.2023.3252916.</a:t>
            </a:r>
          </a:p>
          <a:p>
            <a:r>
              <a:rPr lang="en-GB" sz="1100">
                <a:solidFill>
                  <a:srgbClr val="222222"/>
                </a:solidFill>
                <a:latin typeface="Microsoft Sans Serif"/>
                <a:ea typeface="Microsoft Sans Serif"/>
                <a:cs typeface="Arial"/>
              </a:rPr>
              <a:t>[5]: </a:t>
            </a:r>
            <a:r>
              <a:rPr lang="en-GB" sz="1100" err="1">
                <a:solidFill>
                  <a:srgbClr val="222222"/>
                </a:solidFill>
                <a:latin typeface="Microsoft Sans Serif"/>
                <a:ea typeface="Microsoft Sans Serif"/>
                <a:cs typeface="Arial"/>
              </a:rPr>
              <a:t>Semwal</a:t>
            </a:r>
            <a:r>
              <a:rPr lang="en-GB" sz="1100">
                <a:solidFill>
                  <a:srgbClr val="222222"/>
                </a:solidFill>
                <a:latin typeface="Microsoft Sans Serif"/>
                <a:ea typeface="Microsoft Sans Serif"/>
                <a:cs typeface="Arial"/>
              </a:rPr>
              <a:t>, V.B., Jain, R., Maheshwari, P. </a:t>
            </a:r>
            <a:r>
              <a:rPr lang="en-GB" sz="1100" i="1">
                <a:solidFill>
                  <a:srgbClr val="222222"/>
                </a:solidFill>
                <a:latin typeface="Microsoft Sans Serif"/>
                <a:ea typeface="Microsoft Sans Serif"/>
                <a:cs typeface="Arial"/>
              </a:rPr>
              <a:t>et al.</a:t>
            </a:r>
            <a:r>
              <a:rPr lang="en-GB" sz="1100">
                <a:solidFill>
                  <a:srgbClr val="222222"/>
                </a:solidFill>
                <a:latin typeface="Microsoft Sans Serif"/>
                <a:ea typeface="Microsoft Sans Serif"/>
                <a:cs typeface="Arial"/>
              </a:rPr>
              <a:t> Gait reference trajectory generation at different walking speeds using LSTM and CNN. </a:t>
            </a:r>
            <a:r>
              <a:rPr lang="en-GB" sz="1100" i="1" err="1">
                <a:solidFill>
                  <a:srgbClr val="222222"/>
                </a:solidFill>
                <a:latin typeface="Microsoft Sans Serif"/>
                <a:ea typeface="Microsoft Sans Serif"/>
                <a:cs typeface="Arial"/>
              </a:rPr>
              <a:t>Multimed</a:t>
            </a:r>
            <a:r>
              <a:rPr lang="en-GB" sz="1100" i="1">
                <a:solidFill>
                  <a:srgbClr val="222222"/>
                </a:solidFill>
                <a:latin typeface="Microsoft Sans Serif"/>
                <a:ea typeface="Microsoft Sans Serif"/>
                <a:cs typeface="Arial"/>
              </a:rPr>
              <a:t> Tools </a:t>
            </a:r>
            <a:r>
              <a:rPr lang="en-GB" sz="1100" i="1" err="1">
                <a:solidFill>
                  <a:srgbClr val="222222"/>
                </a:solidFill>
                <a:latin typeface="Microsoft Sans Serif"/>
                <a:ea typeface="Microsoft Sans Serif"/>
                <a:cs typeface="Arial"/>
              </a:rPr>
              <a:t>Appl</a:t>
            </a:r>
            <a:r>
              <a:rPr lang="en-GB" sz="1100">
                <a:solidFill>
                  <a:srgbClr val="222222"/>
                </a:solidFill>
                <a:latin typeface="Microsoft Sans Serif"/>
                <a:ea typeface="Microsoft Sans Serif"/>
                <a:cs typeface="Arial"/>
              </a:rPr>
              <a:t> </a:t>
            </a:r>
            <a:r>
              <a:rPr lang="en-GB" sz="1100" b="1">
                <a:solidFill>
                  <a:srgbClr val="222222"/>
                </a:solidFill>
                <a:latin typeface="Microsoft Sans Serif"/>
                <a:ea typeface="Microsoft Sans Serif"/>
                <a:cs typeface="Arial"/>
              </a:rPr>
              <a:t>82</a:t>
            </a:r>
            <a:r>
              <a:rPr lang="en-GB" sz="1100">
                <a:solidFill>
                  <a:srgbClr val="222222"/>
                </a:solidFill>
                <a:latin typeface="Microsoft Sans Serif"/>
                <a:ea typeface="Microsoft Sans Serif"/>
                <a:cs typeface="Arial"/>
              </a:rPr>
              <a:t>, 33401–33419 (2023). </a:t>
            </a:r>
            <a:r>
              <a:rPr lang="en-GB" sz="1100">
                <a:solidFill>
                  <a:srgbClr val="222222"/>
                </a:solidFill>
                <a:latin typeface="Microsoft Sans Serif"/>
                <a:ea typeface="Microsoft Sans Serif"/>
                <a:cs typeface="Arial"/>
                <a:hlinkClick r:id="rId5"/>
              </a:rPr>
              <a:t>https://doi.org/10.1007/s11042-023-14733-2</a:t>
            </a:r>
            <a:endParaRPr lang="en-GB" sz="1100">
              <a:solidFill>
                <a:srgbClr val="222222"/>
              </a:solidFill>
              <a:latin typeface="Microsoft Sans Serif"/>
              <a:ea typeface="Microsoft Sans Serif"/>
              <a:cs typeface="Arial"/>
            </a:endParaRPr>
          </a:p>
          <a:p>
            <a:r>
              <a:rPr lang="en-GB" sz="1100">
                <a:solidFill>
                  <a:srgbClr val="222222"/>
                </a:solidFill>
                <a:latin typeface="Microsoft Sans Serif"/>
                <a:ea typeface="Microsoft Sans Serif"/>
                <a:cs typeface="Arial"/>
              </a:rPr>
              <a:t>[6]: </a:t>
            </a:r>
            <a:r>
              <a:rPr lang="en-GB" sz="1100">
                <a:solidFill>
                  <a:srgbClr val="222222"/>
                </a:solidFill>
                <a:latin typeface="Microsoft Sans Serif"/>
                <a:ea typeface="+mn-lt"/>
                <a:cs typeface="+mn-lt"/>
              </a:rPr>
              <a:t>Jeffrey Berning, Gerard E. Francisco, Shuo-Hsiu Chang, Benjamin J. </a:t>
            </a:r>
            <a:r>
              <a:rPr lang="en-GB" sz="1100" err="1">
                <a:solidFill>
                  <a:srgbClr val="222222"/>
                </a:solidFill>
                <a:latin typeface="Microsoft Sans Serif"/>
                <a:ea typeface="+mn-lt"/>
                <a:cs typeface="+mn-lt"/>
              </a:rPr>
              <a:t>Fregly</a:t>
            </a:r>
            <a:r>
              <a:rPr lang="en-GB" sz="1100">
                <a:solidFill>
                  <a:srgbClr val="222222"/>
                </a:solidFill>
                <a:latin typeface="Microsoft Sans Serif"/>
                <a:ea typeface="+mn-lt"/>
                <a:cs typeface="+mn-lt"/>
              </a:rPr>
              <a:t>, Marcia K. O'Malley, Myoelectric control and neuromusculoskeletal </a:t>
            </a:r>
            <a:r>
              <a:rPr lang="en-GB" sz="1100" err="1">
                <a:solidFill>
                  <a:srgbClr val="222222"/>
                </a:solidFill>
                <a:latin typeface="Microsoft Sans Serif"/>
                <a:ea typeface="+mn-lt"/>
                <a:cs typeface="+mn-lt"/>
              </a:rPr>
              <a:t>modeling</a:t>
            </a:r>
            <a:r>
              <a:rPr lang="en-GB" sz="1100">
                <a:solidFill>
                  <a:srgbClr val="222222"/>
                </a:solidFill>
                <a:latin typeface="Microsoft Sans Serif"/>
                <a:ea typeface="+mn-lt"/>
                <a:cs typeface="+mn-lt"/>
              </a:rPr>
              <a:t>: Complementary technologies for rehabilitation robotics, Current Opinion in Biomedical Engineering, Volume 19, 2021,100313, ISSN 2468-4511,</a:t>
            </a:r>
            <a:r>
              <a:rPr lang="en-GB" sz="1100">
                <a:solidFill>
                  <a:srgbClr val="222222"/>
                </a:solidFill>
                <a:latin typeface="Microsoft Sans Serif"/>
                <a:ea typeface="+mn-lt"/>
                <a:cs typeface="+mn-lt"/>
                <a:hlinkClick r:id="rId6"/>
              </a:rPr>
              <a:t>https://doi.org/10.1016/j.cobme.2021.100313</a:t>
            </a:r>
            <a:r>
              <a:rPr lang="en-GB" sz="1100">
                <a:solidFill>
                  <a:srgbClr val="222222"/>
                </a:solidFill>
                <a:latin typeface="Microsoft Sans Serif"/>
                <a:ea typeface="+mn-lt"/>
                <a:cs typeface="+mn-lt"/>
              </a:rPr>
              <a:t>.</a:t>
            </a:r>
            <a:endParaRPr lang="en-GB" sz="1100">
              <a:latin typeface="Microsoft Sans Serif"/>
              <a:ea typeface="Microsoft Sans Serif"/>
              <a:cs typeface="Microsoft Sans Serif"/>
            </a:endParaRPr>
          </a:p>
          <a:p>
            <a:r>
              <a:rPr lang="en-GB" sz="1100">
                <a:solidFill>
                  <a:srgbClr val="222222"/>
                </a:solidFill>
                <a:latin typeface="Microsoft Sans Serif"/>
                <a:ea typeface="Microsoft Sans Serif"/>
                <a:cs typeface="Arial"/>
              </a:rPr>
              <a:t>[7]: </a:t>
            </a:r>
            <a:r>
              <a:rPr lang="en-GB" sz="1100">
                <a:solidFill>
                  <a:srgbClr val="222222"/>
                </a:solidFill>
                <a:latin typeface="Microsoft Sans Serif"/>
                <a:ea typeface="+mn-lt"/>
                <a:cs typeface="+mn-lt"/>
              </a:rPr>
              <a:t>L. Tran, T. Hoang, T. Nguyen, H. Kim and D. Choi, "Multi-Model Long Short-Term Memory Network for Gait Recognition Using Window-Based Data Segment," in IEEE Access, vol. 9, pp. 23826-23839, 2021, </a:t>
            </a:r>
            <a:r>
              <a:rPr lang="en-GB" sz="1100" err="1">
                <a:solidFill>
                  <a:srgbClr val="222222"/>
                </a:solidFill>
                <a:latin typeface="Microsoft Sans Serif"/>
                <a:ea typeface="+mn-lt"/>
                <a:cs typeface="+mn-lt"/>
              </a:rPr>
              <a:t>doi</a:t>
            </a:r>
            <a:r>
              <a:rPr lang="en-GB" sz="1100">
                <a:solidFill>
                  <a:srgbClr val="222222"/>
                </a:solidFill>
                <a:latin typeface="Microsoft Sans Serif"/>
                <a:ea typeface="+mn-lt"/>
                <a:cs typeface="+mn-lt"/>
              </a:rPr>
              <a:t>: 10.1109/ACCESS.2021.3056880. </a:t>
            </a:r>
            <a:r>
              <a:rPr lang="en-GB" sz="1100">
                <a:solidFill>
                  <a:srgbClr val="222222"/>
                </a:solidFill>
                <a:latin typeface="Microsoft Sans Serif"/>
                <a:ea typeface="+mn-lt"/>
                <a:cs typeface="+mn-lt"/>
                <a:hlinkClick r:id="rId7"/>
              </a:rPr>
              <a:t>https://ieeexplore.ieee.org/document/9345743</a:t>
            </a:r>
            <a:r>
              <a:rPr lang="en-GB" sz="1100">
                <a:solidFill>
                  <a:srgbClr val="222222"/>
                </a:solidFill>
                <a:latin typeface="Microsoft Sans Serif"/>
                <a:ea typeface="+mn-lt"/>
                <a:cs typeface="+mn-lt"/>
              </a:rPr>
              <a:t> </a:t>
            </a:r>
            <a:endParaRPr lang="en-GB" sz="1100">
              <a:solidFill>
                <a:srgbClr val="222222"/>
              </a:solidFill>
              <a:latin typeface="Microsoft Sans Serif"/>
              <a:ea typeface="Microsoft Sans Serif"/>
              <a:cs typeface="Arial"/>
            </a:endParaRPr>
          </a:p>
          <a:p>
            <a:r>
              <a:rPr lang="en-GB" sz="1100">
                <a:solidFill>
                  <a:srgbClr val="222222"/>
                </a:solidFill>
                <a:latin typeface="Microsoft Sans Serif"/>
                <a:ea typeface="Microsoft Sans Serif"/>
                <a:cs typeface="Arial"/>
              </a:rPr>
              <a:t>[8]: </a:t>
            </a:r>
            <a:r>
              <a:rPr lang="en-GB" sz="1100" err="1">
                <a:solidFill>
                  <a:srgbClr val="222222"/>
                </a:solidFill>
                <a:latin typeface="Microsoft Sans Serif"/>
                <a:ea typeface="+mn-lt"/>
                <a:cs typeface="+mn-lt"/>
              </a:rPr>
              <a:t>Cimolato</a:t>
            </a:r>
            <a:r>
              <a:rPr lang="en-GB" sz="1100">
                <a:solidFill>
                  <a:srgbClr val="222222"/>
                </a:solidFill>
                <a:latin typeface="Microsoft Sans Serif"/>
                <a:ea typeface="+mn-lt"/>
                <a:cs typeface="+mn-lt"/>
              </a:rPr>
              <a:t>, A., Driessen, J.J.M., Mattos, L.S. et al. EMG-driven control in lower limb prostheses: a topic-based systematic review. J </a:t>
            </a:r>
            <a:r>
              <a:rPr lang="en-GB" sz="1100" err="1">
                <a:solidFill>
                  <a:srgbClr val="222222"/>
                </a:solidFill>
                <a:latin typeface="Microsoft Sans Serif"/>
                <a:ea typeface="+mn-lt"/>
                <a:cs typeface="+mn-lt"/>
              </a:rPr>
              <a:t>NeuroEngineering</a:t>
            </a:r>
            <a:r>
              <a:rPr lang="en-GB" sz="1100">
                <a:solidFill>
                  <a:srgbClr val="222222"/>
                </a:solidFill>
                <a:latin typeface="Microsoft Sans Serif"/>
                <a:ea typeface="+mn-lt"/>
                <a:cs typeface="+mn-lt"/>
              </a:rPr>
              <a:t> </a:t>
            </a:r>
            <a:r>
              <a:rPr lang="en-GB" sz="1100" err="1">
                <a:solidFill>
                  <a:srgbClr val="222222"/>
                </a:solidFill>
                <a:latin typeface="Microsoft Sans Serif"/>
                <a:ea typeface="+mn-lt"/>
                <a:cs typeface="+mn-lt"/>
              </a:rPr>
              <a:t>Rehabil</a:t>
            </a:r>
            <a:r>
              <a:rPr lang="en-GB" sz="1100">
                <a:solidFill>
                  <a:srgbClr val="222222"/>
                </a:solidFill>
                <a:latin typeface="Microsoft Sans Serif"/>
                <a:ea typeface="+mn-lt"/>
                <a:cs typeface="+mn-lt"/>
              </a:rPr>
              <a:t> 19, 43 (2022). https://doi.org/10.1186/s12984-022-01019-1</a:t>
            </a:r>
            <a:endParaRPr lang="en-GB" sz="1100">
              <a:solidFill>
                <a:srgbClr val="222222"/>
              </a:solidFill>
              <a:latin typeface="Microsoft Sans Serif"/>
              <a:ea typeface="Microsoft Sans Serif"/>
              <a:cs typeface="Arial"/>
            </a:endParaRPr>
          </a:p>
          <a:p>
            <a:endParaRPr lang="en-GB" sz="1100">
              <a:solidFill>
                <a:srgbClr val="222222"/>
              </a:solidFill>
              <a:latin typeface="Microsoft Sans Serif"/>
              <a:ea typeface="Microsoft Sans Serif"/>
              <a:cs typeface="Arial"/>
            </a:endParaRPr>
          </a:p>
          <a:p>
            <a:endParaRPr lang="en-GB" sz="1100">
              <a:solidFill>
                <a:srgbClr val="222222"/>
              </a:solidFill>
              <a:latin typeface="Microsoft Sans Serif"/>
              <a:ea typeface="Microsoft Sans Serif"/>
              <a:cs typeface="Arial"/>
            </a:endParaRPr>
          </a:p>
        </p:txBody>
      </p:sp>
      <p:sp>
        <p:nvSpPr>
          <p:cNvPr id="5" name="Rectangle 4">
            <a:extLst>
              <a:ext uri="{FF2B5EF4-FFF2-40B4-BE49-F238E27FC236}">
                <a16:creationId xmlns:a16="http://schemas.microsoft.com/office/drawing/2014/main" id="{1DC5AE5C-63BD-483C-B53D-F425DE111A8F}"/>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orange letter on a black background&#10;&#10;AI-generated content may be incorrect.">
            <a:extLst>
              <a:ext uri="{FF2B5EF4-FFF2-40B4-BE49-F238E27FC236}">
                <a16:creationId xmlns:a16="http://schemas.microsoft.com/office/drawing/2014/main" id="{087D95D3-B43A-D04E-E720-D6792AB1F948}"/>
              </a:ext>
            </a:extLst>
          </p:cNvPr>
          <p:cNvPicPr>
            <a:picLocks noChangeAspect="1"/>
          </p:cNvPicPr>
          <p:nvPr/>
        </p:nvPicPr>
        <p:blipFill>
          <a:blip r:embed="rId8"/>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5958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DFFF-2818-87EC-1606-789EE73207AF}"/>
              </a:ext>
            </a:extLst>
          </p:cNvPr>
          <p:cNvSpPr>
            <a:spLocks noGrp="1"/>
          </p:cNvSpPr>
          <p:nvPr>
            <p:ph type="title"/>
          </p:nvPr>
        </p:nvSpPr>
        <p:spPr>
          <a:xfrm>
            <a:off x="236316" y="136525"/>
            <a:ext cx="10515600" cy="1325563"/>
          </a:xfrm>
        </p:spPr>
        <p:txBody>
          <a:bodyPr/>
          <a:lstStyle/>
          <a:p>
            <a:r>
              <a:rPr lang="en-GB"/>
              <a:t>Image credits</a:t>
            </a:r>
          </a:p>
        </p:txBody>
      </p:sp>
      <p:sp>
        <p:nvSpPr>
          <p:cNvPr id="4" name="TextBox 3">
            <a:extLst>
              <a:ext uri="{FF2B5EF4-FFF2-40B4-BE49-F238E27FC236}">
                <a16:creationId xmlns:a16="http://schemas.microsoft.com/office/drawing/2014/main" id="{FE28CD8C-1A2F-A65A-5559-675CF33E8D28}"/>
              </a:ext>
            </a:extLst>
          </p:cNvPr>
          <p:cNvSpPr txBox="1"/>
          <p:nvPr/>
        </p:nvSpPr>
        <p:spPr>
          <a:xfrm>
            <a:off x="236315" y="1462088"/>
            <a:ext cx="11465689" cy="4801314"/>
          </a:xfrm>
          <a:prstGeom prst="rect">
            <a:avLst/>
          </a:prstGeom>
          <a:noFill/>
        </p:spPr>
        <p:txBody>
          <a:bodyPr wrap="square" lIns="91440" tIns="45720" rIns="91440" bIns="45720" rtlCol="0" anchor="t">
            <a:spAutoFit/>
          </a:bodyPr>
          <a:lstStyle/>
          <a:p>
            <a:r>
              <a:rPr lang="en-GB"/>
              <a:t>[A]: </a:t>
            </a:r>
            <a:r>
              <a:rPr lang="en-GB" b="1"/>
              <a:t>Nelson</a:t>
            </a:r>
            <a:r>
              <a:rPr lang="en-GB"/>
              <a:t> (n.d.) </a:t>
            </a:r>
            <a:r>
              <a:rPr lang="en-GB" i="1"/>
              <a:t>A person walking with a robotic exoskeleton suit assisting in rehabilitation and mobility.</a:t>
            </a:r>
            <a:r>
              <a:rPr lang="en-GB"/>
              <a:t> AI-generated image. Adobe Stock. Available at: </a:t>
            </a:r>
            <a:r>
              <a:rPr lang="en-GB">
                <a:hlinkClick r:id="rId2"/>
              </a:rPr>
              <a:t>https://stock.adobe.com/uk/search?k=exoskeleton&amp;asset_id=732867307</a:t>
            </a:r>
          </a:p>
          <a:p>
            <a:endParaRPr lang="en-GB"/>
          </a:p>
          <a:p>
            <a:r>
              <a:rPr lang="en-GB"/>
              <a:t>[B]: </a:t>
            </a:r>
            <a:r>
              <a:rPr lang="en-GB">
                <a:ea typeface="+mn-lt"/>
                <a:cs typeface="+mn-lt"/>
              </a:rPr>
              <a:t>Karadsheh, M., 2021. </a:t>
            </a:r>
            <a:r>
              <a:rPr lang="en-GB" i="1">
                <a:ea typeface="+mn-lt"/>
                <a:cs typeface="+mn-lt"/>
              </a:rPr>
              <a:t>Gait Cycle</a:t>
            </a:r>
            <a:r>
              <a:rPr lang="en-GB">
                <a:ea typeface="+mn-lt"/>
                <a:cs typeface="+mn-lt"/>
              </a:rPr>
              <a:t>. </a:t>
            </a:r>
            <a:r>
              <a:rPr lang="en-GB" err="1">
                <a:ea typeface="+mn-lt"/>
                <a:cs typeface="+mn-lt"/>
              </a:rPr>
              <a:t>Orthobullets</a:t>
            </a:r>
            <a:r>
              <a:rPr lang="en-GB">
                <a:ea typeface="+mn-lt"/>
                <a:cs typeface="+mn-lt"/>
              </a:rPr>
              <a:t>. Available at: </a:t>
            </a:r>
            <a:r>
              <a:rPr lang="en-GB">
                <a:ea typeface="+mn-lt"/>
                <a:cs typeface="+mn-lt"/>
                <a:hlinkClick r:id="rId3"/>
              </a:rPr>
              <a:t>https://www.orthobullets.com/foot-and-ankle/7001/gait-cycle</a:t>
            </a:r>
            <a:r>
              <a:rPr lang="en-GB">
                <a:ea typeface="+mn-lt"/>
                <a:cs typeface="+mn-lt"/>
              </a:rPr>
              <a:t> [Accessed 14 Mar. 2025].</a:t>
            </a:r>
          </a:p>
          <a:p>
            <a:endParaRPr lang="en-GB"/>
          </a:p>
          <a:p>
            <a:r>
              <a:rPr lang="en-GB"/>
              <a:t>[C]: </a:t>
            </a:r>
            <a:r>
              <a:rPr lang="en-GB" err="1">
                <a:ea typeface="+mn-lt"/>
                <a:cs typeface="+mn-lt"/>
              </a:rPr>
              <a:t>Cimolato</a:t>
            </a:r>
            <a:r>
              <a:rPr lang="en-GB">
                <a:ea typeface="+mn-lt"/>
                <a:cs typeface="+mn-lt"/>
              </a:rPr>
              <a:t>, A., Driessen, J.J.M., Mattos, L.S. et al. EMG-driven control in lower limb prostheses: a topic-based systematic review. J </a:t>
            </a:r>
            <a:r>
              <a:rPr lang="en-GB" err="1">
                <a:ea typeface="+mn-lt"/>
                <a:cs typeface="+mn-lt"/>
              </a:rPr>
              <a:t>NeuroEngineering</a:t>
            </a:r>
            <a:r>
              <a:rPr lang="en-GB">
                <a:ea typeface="+mn-lt"/>
                <a:cs typeface="+mn-lt"/>
              </a:rPr>
              <a:t> </a:t>
            </a:r>
            <a:r>
              <a:rPr lang="en-GB" err="1">
                <a:ea typeface="+mn-lt"/>
                <a:cs typeface="+mn-lt"/>
              </a:rPr>
              <a:t>Rehabil</a:t>
            </a:r>
            <a:r>
              <a:rPr lang="en-GB">
                <a:ea typeface="+mn-lt"/>
                <a:cs typeface="+mn-lt"/>
              </a:rPr>
              <a:t> 19, 43 (2022). </a:t>
            </a:r>
            <a:r>
              <a:rPr lang="en-GB">
                <a:ea typeface="+mn-lt"/>
                <a:cs typeface="+mn-lt"/>
                <a:hlinkClick r:id="rId4"/>
              </a:rPr>
              <a:t>https://doi.org/10.1186/s12984-022-01019-1</a:t>
            </a:r>
            <a:r>
              <a:rPr lang="en-GB">
                <a:ea typeface="+mn-lt"/>
                <a:cs typeface="+mn-lt"/>
              </a:rPr>
              <a:t> </a:t>
            </a:r>
          </a:p>
          <a:p>
            <a:endParaRPr lang="en-GB"/>
          </a:p>
          <a:p>
            <a:r>
              <a:rPr lang="en-GB"/>
              <a:t>[D]: </a:t>
            </a:r>
            <a:r>
              <a:rPr lang="en-GB" err="1">
                <a:ea typeface="+mn-lt"/>
                <a:cs typeface="+mn-lt"/>
              </a:rPr>
              <a:t>Peerdeman</a:t>
            </a:r>
            <a:r>
              <a:rPr lang="en-GB">
                <a:ea typeface="+mn-lt"/>
                <a:cs typeface="+mn-lt"/>
              </a:rPr>
              <a:t>, Bart, Daphne W. Boere, Heidi J. B. Witteveen, Rianne Huis in 't Veld, Hermie J. Hermens, Stefano </a:t>
            </a:r>
            <a:r>
              <a:rPr lang="en-GB" err="1">
                <a:ea typeface="+mn-lt"/>
                <a:cs typeface="+mn-lt"/>
              </a:rPr>
              <a:t>Stramigioli</a:t>
            </a:r>
            <a:r>
              <a:rPr lang="en-GB">
                <a:ea typeface="+mn-lt"/>
                <a:cs typeface="+mn-lt"/>
              </a:rPr>
              <a:t>, Hans S. Rietman, Peter H. </a:t>
            </a:r>
            <a:r>
              <a:rPr lang="en-GB" err="1">
                <a:ea typeface="+mn-lt"/>
                <a:cs typeface="+mn-lt"/>
              </a:rPr>
              <a:t>Veltink</a:t>
            </a:r>
            <a:r>
              <a:rPr lang="en-GB">
                <a:ea typeface="+mn-lt"/>
                <a:cs typeface="+mn-lt"/>
              </a:rPr>
              <a:t> and Sarthak Misra. “Myoelectric forearm prostheses: state of the art from a user-</a:t>
            </a:r>
            <a:r>
              <a:rPr lang="en-GB" err="1">
                <a:ea typeface="+mn-lt"/>
                <a:cs typeface="+mn-lt"/>
              </a:rPr>
              <a:t>centered</a:t>
            </a:r>
            <a:r>
              <a:rPr lang="en-GB">
                <a:ea typeface="+mn-lt"/>
                <a:cs typeface="+mn-lt"/>
              </a:rPr>
              <a:t> perspective.” Journal of rehabilitation research and development 48 6 (2011): 719-37 .</a:t>
            </a:r>
          </a:p>
          <a:p>
            <a:endParaRPr lang="en-GB"/>
          </a:p>
          <a:p>
            <a:r>
              <a:rPr lang="en-GB"/>
              <a:t>[E]: </a:t>
            </a:r>
            <a:r>
              <a:rPr lang="en-GB">
                <a:ea typeface="+mn-lt"/>
                <a:cs typeface="+mn-lt"/>
              </a:rPr>
              <a:t>Camargo, J., Ramanathan, A., Flanagan, W. and Young, A., 2021. A comprehensive, open-source dataset of lower limb biomechanics in multiple conditions of stairs, ramps, and level-ground ambulation and transitions. Journal of Biomechanics, 119, p.110320. </a:t>
            </a:r>
          </a:p>
        </p:txBody>
      </p:sp>
      <p:sp>
        <p:nvSpPr>
          <p:cNvPr id="5" name="Rectangle 4">
            <a:extLst>
              <a:ext uri="{FF2B5EF4-FFF2-40B4-BE49-F238E27FC236}">
                <a16:creationId xmlns:a16="http://schemas.microsoft.com/office/drawing/2014/main" id="{AC30122C-2E6F-8175-1752-C366BAA82A2D}"/>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orange letter on a black background&#10;&#10;AI-generated content may be incorrect.">
            <a:extLst>
              <a:ext uri="{FF2B5EF4-FFF2-40B4-BE49-F238E27FC236}">
                <a16:creationId xmlns:a16="http://schemas.microsoft.com/office/drawing/2014/main" id="{55D72F73-9F21-F547-2938-6288756A5677}"/>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29547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51042-C6AE-8C6C-9D45-4D0A49EF8CDE}"/>
              </a:ext>
            </a:extLst>
          </p:cNvPr>
          <p:cNvSpPr>
            <a:spLocks noGrp="1"/>
          </p:cNvSpPr>
          <p:nvPr>
            <p:ph type="title"/>
          </p:nvPr>
        </p:nvSpPr>
        <p:spPr>
          <a:xfrm>
            <a:off x="864816" y="6184"/>
            <a:ext cx="10515600" cy="1325563"/>
          </a:xfrm>
        </p:spPr>
        <p:txBody>
          <a:bodyPr>
            <a:normAutofit/>
          </a:bodyPr>
          <a:lstStyle/>
          <a:p>
            <a:pPr algn="ctr"/>
            <a:r>
              <a:rPr lang="en-GB"/>
              <a:t>The Gait Cycle</a:t>
            </a:r>
          </a:p>
        </p:txBody>
      </p:sp>
      <p:pic>
        <p:nvPicPr>
          <p:cNvPr id="6" name="Video 4">
            <a:hlinkClick r:id="" action="ppaction://media"/>
            <a:extLst>
              <a:ext uri="{FF2B5EF4-FFF2-40B4-BE49-F238E27FC236}">
                <a16:creationId xmlns:a16="http://schemas.microsoft.com/office/drawing/2014/main" id="{AE338285-F133-FCE1-91DF-18160D38CD5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04049" y="1331747"/>
            <a:ext cx="9183901" cy="5165945"/>
          </a:xfrm>
          <a:prstGeom prst="rect">
            <a:avLst/>
          </a:prstGeom>
        </p:spPr>
      </p:pic>
      <p:sp>
        <p:nvSpPr>
          <p:cNvPr id="4" name="Rectangle 3">
            <a:extLst>
              <a:ext uri="{FF2B5EF4-FFF2-40B4-BE49-F238E27FC236}">
                <a16:creationId xmlns:a16="http://schemas.microsoft.com/office/drawing/2014/main" id="{22792474-0050-6E5C-20C6-BB81F0ABC71D}"/>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orange letter on a black background&#10;&#10;AI-generated content may be incorrect.">
            <a:extLst>
              <a:ext uri="{FF2B5EF4-FFF2-40B4-BE49-F238E27FC236}">
                <a16:creationId xmlns:a16="http://schemas.microsoft.com/office/drawing/2014/main" id="{F3EAA449-7B8C-E85D-1171-7F3B3B5EB700}"/>
              </a:ext>
            </a:extLst>
          </p:cNvPr>
          <p:cNvPicPr>
            <a:picLocks noChangeAspect="1"/>
          </p:cNvPicPr>
          <p:nvPr/>
        </p:nvPicPr>
        <p:blipFill>
          <a:blip r:embed="rId7"/>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55160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7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5"/>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18CA622-7E07-EFBB-AABB-AB21C9BA6136}"/>
                  </a:ext>
                </a:extLst>
              </p14:cNvPr>
              <p14:cNvContentPartPr/>
              <p14:nvPr/>
            </p14:nvContentPartPr>
            <p14:xfrm>
              <a:off x="6863647" y="3770315"/>
              <a:ext cx="360" cy="360"/>
            </p14:xfrm>
          </p:contentPart>
        </mc:Choice>
        <mc:Fallback>
          <p:pic>
            <p:nvPicPr>
              <p:cNvPr id="7" name="Ink 6">
                <a:extLst>
                  <a:ext uri="{FF2B5EF4-FFF2-40B4-BE49-F238E27FC236}">
                    <a16:creationId xmlns:a16="http://schemas.microsoft.com/office/drawing/2014/main" id="{F18CA622-7E07-EFBB-AABB-AB21C9BA6136}"/>
                  </a:ext>
                </a:extLst>
              </p:cNvPr>
              <p:cNvPicPr/>
              <p:nvPr/>
            </p:nvPicPr>
            <p:blipFill>
              <a:blip r:embed="rId4"/>
              <a:stretch>
                <a:fillRect/>
              </a:stretch>
            </p:blipFill>
            <p:spPr>
              <a:xfrm>
                <a:off x="6857527" y="3764195"/>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0D1513E-F4E5-5C51-AAAC-82AC89FA8F53}"/>
                  </a:ext>
                </a:extLst>
              </p14:cNvPr>
              <p14:cNvContentPartPr/>
              <p14:nvPr/>
            </p14:nvContentPartPr>
            <p14:xfrm>
              <a:off x="-810419" y="3356508"/>
              <a:ext cx="360" cy="360"/>
            </p14:xfrm>
          </p:contentPart>
        </mc:Choice>
        <mc:Fallback>
          <p:pic>
            <p:nvPicPr>
              <p:cNvPr id="8" name="Ink 7">
                <a:extLst>
                  <a:ext uri="{FF2B5EF4-FFF2-40B4-BE49-F238E27FC236}">
                    <a16:creationId xmlns:a16="http://schemas.microsoft.com/office/drawing/2014/main" id="{50D1513E-F4E5-5C51-AAAC-82AC89FA8F53}"/>
                  </a:ext>
                </a:extLst>
              </p:cNvPr>
              <p:cNvPicPr/>
              <p:nvPr/>
            </p:nvPicPr>
            <p:blipFill>
              <a:blip r:embed="rId4"/>
              <a:stretch>
                <a:fillRect/>
              </a:stretch>
            </p:blipFill>
            <p:spPr>
              <a:xfrm>
                <a:off x="-816539" y="3350388"/>
                <a:ext cx="12600" cy="12600"/>
              </a:xfrm>
              <a:prstGeom prst="rect">
                <a:avLst/>
              </a:prstGeom>
            </p:spPr>
          </p:pic>
        </mc:Fallback>
      </mc:AlternateContent>
      <p:pic>
        <p:nvPicPr>
          <p:cNvPr id="10" name="Picture Placeholder 9">
            <a:extLst>
              <a:ext uri="{FF2B5EF4-FFF2-40B4-BE49-F238E27FC236}">
                <a16:creationId xmlns:a16="http://schemas.microsoft.com/office/drawing/2014/main" id="{6482192A-F8F3-3063-3F80-C3A267910780}"/>
              </a:ext>
            </a:extLst>
          </p:cNvPr>
          <p:cNvPicPr>
            <a:picLocks noGrp="1" noChangeAspect="1"/>
          </p:cNvPicPr>
          <p:nvPr>
            <p:ph type="pic" sz="quarter" idx="14"/>
          </p:nvPr>
        </p:nvPicPr>
        <p:blipFill>
          <a:blip r:embed="rId6"/>
          <a:srcRect l="3448" t="-1" r="66896" b="61110"/>
          <a:stretch/>
        </p:blipFill>
        <p:spPr>
          <a:xfrm>
            <a:off x="7336640" y="2754032"/>
            <a:ext cx="4369224" cy="2687999"/>
          </a:xfrm>
          <a:prstGeom prst="rect">
            <a:avLst/>
          </a:prstGeom>
        </p:spPr>
      </p:pic>
      <p:sp>
        <p:nvSpPr>
          <p:cNvPr id="13" name="Title 1">
            <a:extLst>
              <a:ext uri="{FF2B5EF4-FFF2-40B4-BE49-F238E27FC236}">
                <a16:creationId xmlns:a16="http://schemas.microsoft.com/office/drawing/2014/main" id="{631B2BC9-D8C4-ABA2-48E8-F0DD66E6C2EE}"/>
              </a:ext>
            </a:extLst>
          </p:cNvPr>
          <p:cNvSpPr txBox="1">
            <a:spLocks/>
          </p:cNvSpPr>
          <p:nvPr/>
        </p:nvSpPr>
        <p:spPr>
          <a:xfrm>
            <a:off x="2277907" y="448370"/>
            <a:ext cx="7636185" cy="1021871"/>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solidFill>
                  <a:schemeClr val="bg1"/>
                </a:solidFill>
              </a:rPr>
              <a:t>Gait Dataset</a:t>
            </a:r>
          </a:p>
        </p:txBody>
      </p:sp>
      <p:sp>
        <p:nvSpPr>
          <p:cNvPr id="14" name="TextBox 13">
            <a:extLst>
              <a:ext uri="{FF2B5EF4-FFF2-40B4-BE49-F238E27FC236}">
                <a16:creationId xmlns:a16="http://schemas.microsoft.com/office/drawing/2014/main" id="{F04D96FF-AC3E-60A7-3B4D-C817DF5482BA}"/>
              </a:ext>
            </a:extLst>
          </p:cNvPr>
          <p:cNvSpPr txBox="1"/>
          <p:nvPr/>
        </p:nvSpPr>
        <p:spPr>
          <a:xfrm>
            <a:off x="474562" y="6156319"/>
            <a:ext cx="7431733" cy="369332"/>
          </a:xfrm>
          <a:prstGeom prst="rect">
            <a:avLst/>
          </a:prstGeom>
          <a:noFill/>
        </p:spPr>
        <p:txBody>
          <a:bodyPr wrap="square" rtlCol="0">
            <a:spAutoFit/>
          </a:bodyPr>
          <a:lstStyle/>
          <a:p>
            <a:r>
              <a:rPr lang="en-GB"/>
              <a:t>Dataset provided by </a:t>
            </a:r>
            <a:r>
              <a:rPr lang="en-GB" err="1"/>
              <a:t>Carmargo</a:t>
            </a:r>
            <a:r>
              <a:rPr lang="en-GB"/>
              <a:t> et al in the Journal of Biomechanics [10]</a:t>
            </a:r>
          </a:p>
        </p:txBody>
      </p:sp>
      <p:cxnSp>
        <p:nvCxnSpPr>
          <p:cNvPr id="20" name="Straight Arrow Connector 19">
            <a:extLst>
              <a:ext uri="{FF2B5EF4-FFF2-40B4-BE49-F238E27FC236}">
                <a16:creationId xmlns:a16="http://schemas.microsoft.com/office/drawing/2014/main" id="{8C071070-BF25-4D14-2BDD-7567714353EA}"/>
              </a:ext>
            </a:extLst>
          </p:cNvPr>
          <p:cNvCxnSpPr>
            <a:cxnSpLocks/>
          </p:cNvCxnSpPr>
          <p:nvPr/>
        </p:nvCxnSpPr>
        <p:spPr>
          <a:xfrm flipH="1">
            <a:off x="10153848" y="2386315"/>
            <a:ext cx="752354" cy="453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0E39A06-762D-2CAD-20C6-337052D52E8F}"/>
              </a:ext>
            </a:extLst>
          </p:cNvPr>
          <p:cNvCxnSpPr>
            <a:cxnSpLocks/>
          </p:cNvCxnSpPr>
          <p:nvPr/>
        </p:nvCxnSpPr>
        <p:spPr>
          <a:xfrm>
            <a:off x="6744843" y="3408839"/>
            <a:ext cx="591797"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1101CD7-5455-C1D7-7745-6B50E0FB43D3}"/>
              </a:ext>
            </a:extLst>
          </p:cNvPr>
          <p:cNvSpPr txBox="1"/>
          <p:nvPr/>
        </p:nvSpPr>
        <p:spPr>
          <a:xfrm>
            <a:off x="5773533" y="3085673"/>
            <a:ext cx="999172" cy="646331"/>
          </a:xfrm>
          <a:prstGeom prst="rect">
            <a:avLst/>
          </a:prstGeom>
          <a:noFill/>
        </p:spPr>
        <p:txBody>
          <a:bodyPr wrap="square" rtlCol="0">
            <a:spAutoFit/>
          </a:bodyPr>
          <a:lstStyle/>
          <a:p>
            <a:r>
              <a:rPr lang="en-GB"/>
              <a:t>Time steps(s)</a:t>
            </a:r>
          </a:p>
        </p:txBody>
      </p:sp>
      <p:sp>
        <p:nvSpPr>
          <p:cNvPr id="26" name="TextBox 25">
            <a:extLst>
              <a:ext uri="{FF2B5EF4-FFF2-40B4-BE49-F238E27FC236}">
                <a16:creationId xmlns:a16="http://schemas.microsoft.com/office/drawing/2014/main" id="{8130BEA0-A6E0-018C-8AFC-E0F745D086B6}"/>
              </a:ext>
            </a:extLst>
          </p:cNvPr>
          <p:cNvSpPr txBox="1"/>
          <p:nvPr/>
        </p:nvSpPr>
        <p:spPr>
          <a:xfrm>
            <a:off x="10917775" y="2145784"/>
            <a:ext cx="1961041" cy="369332"/>
          </a:xfrm>
          <a:prstGeom prst="rect">
            <a:avLst/>
          </a:prstGeom>
          <a:noFill/>
        </p:spPr>
        <p:txBody>
          <a:bodyPr wrap="square" rtlCol="0">
            <a:spAutoFit/>
          </a:bodyPr>
          <a:lstStyle/>
          <a:p>
            <a:r>
              <a:rPr lang="en-GB"/>
              <a:t>Muscle </a:t>
            </a:r>
          </a:p>
        </p:txBody>
      </p:sp>
      <p:sp>
        <p:nvSpPr>
          <p:cNvPr id="35" name="TextBox 34">
            <a:extLst>
              <a:ext uri="{FF2B5EF4-FFF2-40B4-BE49-F238E27FC236}">
                <a16:creationId xmlns:a16="http://schemas.microsoft.com/office/drawing/2014/main" id="{8B809BD8-1D94-057F-CA7A-FF37332A2068}"/>
              </a:ext>
            </a:extLst>
          </p:cNvPr>
          <p:cNvSpPr txBox="1"/>
          <p:nvPr/>
        </p:nvSpPr>
        <p:spPr>
          <a:xfrm>
            <a:off x="10385341" y="5789675"/>
            <a:ext cx="1841465" cy="369332"/>
          </a:xfrm>
          <a:prstGeom prst="rect">
            <a:avLst/>
          </a:prstGeom>
          <a:noFill/>
        </p:spPr>
        <p:txBody>
          <a:bodyPr wrap="square" rtlCol="0">
            <a:spAutoFit/>
          </a:bodyPr>
          <a:lstStyle/>
          <a:p>
            <a:r>
              <a:rPr lang="en-GB"/>
              <a:t>EMG values</a:t>
            </a:r>
          </a:p>
        </p:txBody>
      </p:sp>
      <p:sp>
        <p:nvSpPr>
          <p:cNvPr id="38" name="TextBox 37">
            <a:extLst>
              <a:ext uri="{FF2B5EF4-FFF2-40B4-BE49-F238E27FC236}">
                <a16:creationId xmlns:a16="http://schemas.microsoft.com/office/drawing/2014/main" id="{ED3DC451-76D7-627B-7F11-110C0E675F33}"/>
              </a:ext>
            </a:extLst>
          </p:cNvPr>
          <p:cNvSpPr txBox="1"/>
          <p:nvPr/>
        </p:nvSpPr>
        <p:spPr>
          <a:xfrm>
            <a:off x="903677" y="2814870"/>
            <a:ext cx="4418809" cy="2809039"/>
          </a:xfrm>
          <a:prstGeom prst="rect">
            <a:avLst/>
          </a:prstGeom>
          <a:noFill/>
        </p:spPr>
        <p:txBody>
          <a:bodyPr wrap="square" rtlCol="0">
            <a:spAutoFit/>
          </a:bodyPr>
          <a:lstStyle/>
          <a:p>
            <a:pPr marL="514350" indent="-514350">
              <a:lnSpc>
                <a:spcPct val="150000"/>
              </a:lnSpc>
              <a:buFont typeface="Arial" panose="020B0604020202020204" pitchFamily="34" charset="0"/>
              <a:buChar char="•"/>
            </a:pPr>
            <a:r>
              <a:rPr lang="en-GB" sz="2400">
                <a:latin typeface="Arial" panose="020B0604020202020204" pitchFamily="34" charset="0"/>
                <a:cs typeface="Arial" panose="020B0604020202020204" pitchFamily="34" charset="0"/>
              </a:rPr>
              <a:t>5 different sensor types</a:t>
            </a:r>
          </a:p>
          <a:p>
            <a:pPr marL="514350" indent="-514350">
              <a:lnSpc>
                <a:spcPct val="150000"/>
              </a:lnSpc>
              <a:buFont typeface="Arial" panose="020B0604020202020204" pitchFamily="34" charset="0"/>
              <a:buChar char="•"/>
            </a:pPr>
            <a:r>
              <a:rPr lang="en-GB" sz="2400">
                <a:latin typeface="Arial" panose="020B0604020202020204" pitchFamily="34" charset="0"/>
                <a:cs typeface="Arial" panose="020B0604020202020204" pitchFamily="34" charset="0"/>
              </a:rPr>
              <a:t>N total readings</a:t>
            </a:r>
          </a:p>
          <a:p>
            <a:pPr marL="514350" indent="-514350">
              <a:lnSpc>
                <a:spcPct val="150000"/>
              </a:lnSpc>
              <a:buFont typeface="Arial" panose="020B0604020202020204" pitchFamily="34" charset="0"/>
              <a:buChar char="•"/>
            </a:pPr>
            <a:r>
              <a:rPr lang="en-GB" sz="2400">
                <a:latin typeface="Arial" panose="020B0604020202020204" pitchFamily="34" charset="0"/>
                <a:cs typeface="Arial" panose="020B0604020202020204" pitchFamily="34" charset="0"/>
              </a:rPr>
              <a:t>4 locomotion modes</a:t>
            </a:r>
          </a:p>
          <a:p>
            <a:pPr marL="514350" indent="-514350">
              <a:lnSpc>
                <a:spcPct val="150000"/>
              </a:lnSpc>
              <a:buFont typeface="Arial" panose="020B0604020202020204" pitchFamily="34" charset="0"/>
              <a:buChar char="•"/>
            </a:pPr>
            <a:r>
              <a:rPr lang="en-GB" sz="2400">
                <a:latin typeface="Arial" panose="020B0604020202020204" pitchFamily="34" charset="0"/>
                <a:cs typeface="Arial" panose="020B0604020202020204" pitchFamily="34" charset="0"/>
              </a:rPr>
              <a:t>22 total subjects</a:t>
            </a:r>
            <a:br>
              <a:rPr lang="en-GB" sz="2400"/>
            </a:br>
            <a:endParaRPr lang="en-GB" sz="2400"/>
          </a:p>
        </p:txBody>
      </p:sp>
      <mc:AlternateContent xmlns:mc="http://schemas.openxmlformats.org/markup-compatibility/2006">
        <mc:Choice xmlns:p14="http://schemas.microsoft.com/office/powerpoint/2010/main" Requires="p14">
          <p:contentPart p14:bwMode="auto" r:id="rId7">
            <p14:nvContentPartPr>
              <p14:cNvPr id="42" name="Ink 41">
                <a:extLst>
                  <a:ext uri="{FF2B5EF4-FFF2-40B4-BE49-F238E27FC236}">
                    <a16:creationId xmlns:a16="http://schemas.microsoft.com/office/drawing/2014/main" id="{B17B5F8E-DBCA-B224-2FEE-801B59AC3745}"/>
                  </a:ext>
                </a:extLst>
              </p14:cNvPr>
              <p14:cNvContentPartPr/>
              <p14:nvPr/>
            </p14:nvContentPartPr>
            <p14:xfrm>
              <a:off x="6863647" y="3770315"/>
              <a:ext cx="360" cy="360"/>
            </p14:xfrm>
          </p:contentPart>
        </mc:Choice>
        <mc:Fallback>
          <p:pic>
            <p:nvPicPr>
              <p:cNvPr id="42" name="Ink 41">
                <a:extLst>
                  <a:ext uri="{FF2B5EF4-FFF2-40B4-BE49-F238E27FC236}">
                    <a16:creationId xmlns:a16="http://schemas.microsoft.com/office/drawing/2014/main" id="{B17B5F8E-DBCA-B224-2FEE-801B59AC3745}"/>
                  </a:ext>
                </a:extLst>
              </p:cNvPr>
              <p:cNvPicPr/>
              <p:nvPr/>
            </p:nvPicPr>
            <p:blipFill>
              <a:blip r:embed="rId4"/>
              <a:stretch>
                <a:fillRect/>
              </a:stretch>
            </p:blipFill>
            <p:spPr>
              <a:xfrm>
                <a:off x="6857527" y="3764195"/>
                <a:ext cx="12600" cy="12600"/>
              </a:xfrm>
              <a:prstGeom prst="rect">
                <a:avLst/>
              </a:prstGeom>
            </p:spPr>
          </p:pic>
        </mc:Fallback>
      </mc:AlternateContent>
      <p:pic>
        <p:nvPicPr>
          <p:cNvPr id="43" name="Picture Placeholder 9">
            <a:extLst>
              <a:ext uri="{FF2B5EF4-FFF2-40B4-BE49-F238E27FC236}">
                <a16:creationId xmlns:a16="http://schemas.microsoft.com/office/drawing/2014/main" id="{208E627A-2B5C-CFA0-3D05-6212363A5BFE}"/>
              </a:ext>
            </a:extLst>
          </p:cNvPr>
          <p:cNvPicPr>
            <a:picLocks noChangeAspect="1"/>
          </p:cNvPicPr>
          <p:nvPr/>
        </p:nvPicPr>
        <p:blipFill>
          <a:blip r:embed="rId6"/>
          <a:srcRect l="3448" t="-1" r="66896" b="61110"/>
          <a:stretch/>
        </p:blipFill>
        <p:spPr>
          <a:xfrm>
            <a:off x="7336640" y="2754032"/>
            <a:ext cx="4369224" cy="2687999"/>
          </a:xfrm>
          <a:prstGeom prst="rect">
            <a:avLst/>
          </a:prstGeom>
          <a:solidFill>
            <a:schemeClr val="tx1">
              <a:lumMod val="75000"/>
              <a:lumOff val="25000"/>
            </a:schemeClr>
          </a:solidFill>
        </p:spPr>
      </p:pic>
      <p:cxnSp>
        <p:nvCxnSpPr>
          <p:cNvPr id="44" name="Straight Arrow Connector 43">
            <a:extLst>
              <a:ext uri="{FF2B5EF4-FFF2-40B4-BE49-F238E27FC236}">
                <a16:creationId xmlns:a16="http://schemas.microsoft.com/office/drawing/2014/main" id="{BFF36839-37A0-1CB7-1F3C-332DC07A4E6A}"/>
              </a:ext>
            </a:extLst>
          </p:cNvPr>
          <p:cNvCxnSpPr>
            <a:cxnSpLocks/>
          </p:cNvCxnSpPr>
          <p:nvPr/>
        </p:nvCxnSpPr>
        <p:spPr>
          <a:xfrm flipH="1">
            <a:off x="10153848" y="2386315"/>
            <a:ext cx="752354" cy="453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D3C395B-8D87-F886-4F60-B98EFE409ADC}"/>
              </a:ext>
            </a:extLst>
          </p:cNvPr>
          <p:cNvCxnSpPr>
            <a:cxnSpLocks/>
          </p:cNvCxnSpPr>
          <p:nvPr/>
        </p:nvCxnSpPr>
        <p:spPr>
          <a:xfrm>
            <a:off x="6744843" y="3408839"/>
            <a:ext cx="591797"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AE3D8D3-E157-91D5-51AE-DDF36E9097E4}"/>
              </a:ext>
            </a:extLst>
          </p:cNvPr>
          <p:cNvCxnSpPr>
            <a:cxnSpLocks/>
          </p:cNvCxnSpPr>
          <p:nvPr/>
        </p:nvCxnSpPr>
        <p:spPr>
          <a:xfrm flipH="1" flipV="1">
            <a:off x="9418093" y="5208157"/>
            <a:ext cx="967248" cy="766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0FE5B96-67B1-64B9-9F54-2895553290A1}"/>
              </a:ext>
            </a:extLst>
          </p:cNvPr>
          <p:cNvSpPr txBox="1"/>
          <p:nvPr/>
        </p:nvSpPr>
        <p:spPr>
          <a:xfrm>
            <a:off x="7336640" y="1771818"/>
            <a:ext cx="3520440" cy="461665"/>
          </a:xfrm>
          <a:prstGeom prst="rect">
            <a:avLst/>
          </a:prstGeom>
          <a:solidFill>
            <a:schemeClr val="accent1">
              <a:lumMod val="20000"/>
              <a:lumOff val="80000"/>
            </a:schemeClr>
          </a:solidFill>
        </p:spPr>
        <p:txBody>
          <a:bodyPr wrap="square" rtlCol="0">
            <a:spAutoFit/>
          </a:bodyPr>
          <a:lstStyle/>
          <a:p>
            <a:pPr algn="ctr"/>
            <a:r>
              <a:rPr lang="en-GB" sz="2400" b="1">
                <a:latin typeface="Arial" panose="020B0604020202020204" pitchFamily="34" charset="0"/>
                <a:cs typeface="Arial" panose="020B0604020202020204" pitchFamily="34" charset="0"/>
              </a:rPr>
              <a:t>Example of EMG data</a:t>
            </a:r>
          </a:p>
        </p:txBody>
      </p:sp>
      <p:sp>
        <p:nvSpPr>
          <p:cNvPr id="3" name="TextBox 2">
            <a:extLst>
              <a:ext uri="{FF2B5EF4-FFF2-40B4-BE49-F238E27FC236}">
                <a16:creationId xmlns:a16="http://schemas.microsoft.com/office/drawing/2014/main" id="{E7B6DF11-88C3-BAC2-0DA3-A8D6FDFB25BA}"/>
              </a:ext>
            </a:extLst>
          </p:cNvPr>
          <p:cNvSpPr txBox="1"/>
          <p:nvPr/>
        </p:nvSpPr>
        <p:spPr>
          <a:xfrm>
            <a:off x="1334921" y="1772920"/>
            <a:ext cx="3520440" cy="461665"/>
          </a:xfrm>
          <a:prstGeom prst="rect">
            <a:avLst/>
          </a:prstGeom>
          <a:solidFill>
            <a:schemeClr val="accent1">
              <a:lumMod val="20000"/>
              <a:lumOff val="80000"/>
            </a:schemeClr>
          </a:solidFill>
        </p:spPr>
        <p:txBody>
          <a:bodyPr wrap="square" rtlCol="0">
            <a:spAutoFit/>
          </a:bodyPr>
          <a:lstStyle/>
          <a:p>
            <a:pPr algn="ctr"/>
            <a:r>
              <a:rPr lang="en-GB" sz="2400" b="1">
                <a:latin typeface="Arial" panose="020B0604020202020204" pitchFamily="34" charset="0"/>
                <a:cs typeface="Arial" panose="020B0604020202020204" pitchFamily="34" charset="0"/>
              </a:rPr>
              <a:t>Total Data</a:t>
            </a:r>
          </a:p>
        </p:txBody>
      </p:sp>
      <p:sp>
        <p:nvSpPr>
          <p:cNvPr id="5" name="Rectangle 4">
            <a:extLst>
              <a:ext uri="{FF2B5EF4-FFF2-40B4-BE49-F238E27FC236}">
                <a16:creationId xmlns:a16="http://schemas.microsoft.com/office/drawing/2014/main" id="{94F649DB-A353-4938-B1C7-82512739AFF4}"/>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orange letter on a black background&#10;&#10;AI-generated content may be incorrect.">
            <a:extLst>
              <a:ext uri="{FF2B5EF4-FFF2-40B4-BE49-F238E27FC236}">
                <a16:creationId xmlns:a16="http://schemas.microsoft.com/office/drawing/2014/main" id="{40CAE757-00A1-BF7E-8AA1-4FB28C9D8599}"/>
              </a:ext>
            </a:extLst>
          </p:cNvPr>
          <p:cNvPicPr>
            <a:picLocks noChangeAspect="1"/>
          </p:cNvPicPr>
          <p:nvPr/>
        </p:nvPicPr>
        <p:blipFill>
          <a:blip r:embed="rId8"/>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117322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0C3142-E8CC-198C-F89C-76CF4329ED92}"/>
              </a:ext>
            </a:extLst>
          </p:cNvPr>
          <p:cNvSpPr txBox="1"/>
          <p:nvPr/>
        </p:nvSpPr>
        <p:spPr>
          <a:xfrm>
            <a:off x="1889312" y="3032312"/>
            <a:ext cx="2743200" cy="2598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ts val="1350"/>
              </a:lnSpc>
              <a:buFont typeface=""/>
              <a:buChar char="•"/>
            </a:pPr>
            <a:r>
              <a:rPr lang="en-US" sz="1100">
                <a:solidFill>
                  <a:srgbClr val="444444"/>
                </a:solidFill>
                <a:latin typeface="Calibri"/>
                <a:cs typeface="Arial"/>
              </a:rPr>
              <a:t>Ambulation modes chosen for comparison:​</a:t>
            </a:r>
          </a:p>
          <a:p>
            <a:pPr marL="228600" lvl="1" indent="-228600">
              <a:lnSpc>
                <a:spcPts val="1350"/>
              </a:lnSpc>
              <a:buFont typeface=""/>
              <a:buChar char="•"/>
            </a:pPr>
            <a:r>
              <a:rPr lang="en-US" sz="1100">
                <a:solidFill>
                  <a:srgbClr val="444444"/>
                </a:solidFill>
                <a:latin typeface="Calibri"/>
                <a:cs typeface="Arial"/>
              </a:rPr>
              <a:t>Walk      ​</a:t>
            </a:r>
          </a:p>
          <a:p>
            <a:pPr marL="228600" lvl="1" indent="-228600">
              <a:lnSpc>
                <a:spcPts val="1350"/>
              </a:lnSpc>
              <a:buFont typeface=""/>
              <a:buChar char="•"/>
            </a:pPr>
            <a:r>
              <a:rPr lang="en-US" sz="1100">
                <a:solidFill>
                  <a:srgbClr val="444444"/>
                </a:solidFill>
                <a:latin typeface="Calibri"/>
                <a:cs typeface="Arial"/>
              </a:rPr>
              <a:t>Ramp ascent/descent​</a:t>
            </a:r>
          </a:p>
          <a:p>
            <a:pPr marL="228600" lvl="1" indent="-228600">
              <a:lnSpc>
                <a:spcPts val="1350"/>
              </a:lnSpc>
              <a:buFont typeface=""/>
              <a:buChar char="•"/>
            </a:pPr>
            <a:r>
              <a:rPr lang="en-US" sz="1100">
                <a:solidFill>
                  <a:srgbClr val="444444"/>
                </a:solidFill>
                <a:latin typeface="Calibri"/>
                <a:cs typeface="Arial"/>
              </a:rPr>
              <a:t>Stair ascent/descent​</a:t>
            </a:r>
          </a:p>
          <a:p>
            <a:pPr marL="228600" indent="-228600">
              <a:lnSpc>
                <a:spcPts val="1350"/>
              </a:lnSpc>
              <a:buFont typeface=""/>
              <a:buChar char="•"/>
            </a:pPr>
            <a:r>
              <a:rPr lang="en-US" sz="1100">
                <a:solidFill>
                  <a:srgbClr val="444444"/>
                </a:solidFill>
                <a:latin typeface="Calibri"/>
                <a:cs typeface="Arial"/>
              </a:rPr>
              <a:t>Chosen subject for test data:​</a:t>
            </a:r>
          </a:p>
          <a:p>
            <a:pPr marL="228600" lvl="1" indent="-228600">
              <a:lnSpc>
                <a:spcPts val="1350"/>
              </a:lnSpc>
              <a:buFont typeface=""/>
              <a:buChar char="•"/>
            </a:pPr>
            <a:r>
              <a:rPr lang="en-US" sz="1100">
                <a:solidFill>
                  <a:srgbClr val="444444"/>
                </a:solidFill>
                <a:latin typeface="Calibri"/>
                <a:cs typeface="Arial"/>
              </a:rPr>
              <a:t>AB14 (greatest variation in height compared to the mean height of all subjects)​</a:t>
            </a:r>
          </a:p>
          <a:p>
            <a:pPr marL="228600" indent="-228600">
              <a:lnSpc>
                <a:spcPts val="1350"/>
              </a:lnSpc>
              <a:buFont typeface=""/>
              <a:buChar char="•"/>
            </a:pPr>
            <a:r>
              <a:rPr lang="en-US" sz="1100">
                <a:solidFill>
                  <a:srgbClr val="444444"/>
                </a:solidFill>
                <a:latin typeface="Calibri"/>
                <a:cs typeface="Arial"/>
              </a:rPr>
              <a:t>Sensors used:​</a:t>
            </a:r>
          </a:p>
          <a:p>
            <a:pPr marL="228600" lvl="1" indent="-228600">
              <a:lnSpc>
                <a:spcPts val="1350"/>
              </a:lnSpc>
              <a:buFont typeface=""/>
              <a:buChar char="•"/>
            </a:pPr>
            <a:r>
              <a:rPr lang="en-US" sz="1100">
                <a:solidFill>
                  <a:srgbClr val="444444"/>
                </a:solidFill>
                <a:latin typeface="Calibri"/>
                <a:cs typeface="Arial"/>
              </a:rPr>
              <a:t>EMG data (only from the thighs, simulating data from a prosthetic user wearing a sleeve over the thigh)​</a:t>
            </a:r>
          </a:p>
          <a:p>
            <a:pPr marL="228600" lvl="1" indent="-228600">
              <a:lnSpc>
                <a:spcPts val="1350"/>
              </a:lnSpc>
              <a:buFont typeface=""/>
              <a:buChar char="•"/>
            </a:pPr>
            <a:r>
              <a:rPr lang="en-US" sz="1100">
                <a:solidFill>
                  <a:srgbClr val="444444"/>
                </a:solidFill>
                <a:latin typeface="Calibri"/>
                <a:cs typeface="Arial"/>
              </a:rPr>
              <a:t>Potentially an accelerometer in the thigh​</a:t>
            </a:r>
          </a:p>
        </p:txBody>
      </p:sp>
      <p:sp>
        <p:nvSpPr>
          <p:cNvPr id="5" name="TextBox 4">
            <a:extLst>
              <a:ext uri="{FF2B5EF4-FFF2-40B4-BE49-F238E27FC236}">
                <a16:creationId xmlns:a16="http://schemas.microsoft.com/office/drawing/2014/main" id="{DFE06551-FAEB-3898-19FB-80BF722EDAB3}"/>
              </a:ext>
            </a:extLst>
          </p:cNvPr>
          <p:cNvSpPr txBox="1"/>
          <p:nvPr/>
        </p:nvSpPr>
        <p:spPr>
          <a:xfrm>
            <a:off x="1714500" y="462643"/>
            <a:ext cx="3129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Variables</a:t>
            </a:r>
          </a:p>
        </p:txBody>
      </p:sp>
      <p:sp>
        <p:nvSpPr>
          <p:cNvPr id="6" name="Rectangle 5">
            <a:extLst>
              <a:ext uri="{FF2B5EF4-FFF2-40B4-BE49-F238E27FC236}">
                <a16:creationId xmlns:a16="http://schemas.microsoft.com/office/drawing/2014/main" id="{69066C4E-0F31-3314-4E1A-7E3F0873AED3}"/>
              </a:ext>
            </a:extLst>
          </p:cNvPr>
          <p:cNvSpPr/>
          <p:nvPr/>
        </p:nvSpPr>
        <p:spPr>
          <a:xfrm>
            <a:off x="-5602" y="4802"/>
            <a:ext cx="8895228" cy="6853198"/>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Diagram 30">
            <a:extLst>
              <a:ext uri="{FF2B5EF4-FFF2-40B4-BE49-F238E27FC236}">
                <a16:creationId xmlns:a16="http://schemas.microsoft.com/office/drawing/2014/main" id="{A8F56729-8070-6215-3090-4DCF2F69767A}"/>
              </a:ext>
            </a:extLst>
          </p:cNvPr>
          <p:cNvGraphicFramePr/>
          <p:nvPr>
            <p:extLst>
              <p:ext uri="{D42A27DB-BD31-4B8C-83A1-F6EECF244321}">
                <p14:modId xmlns:p14="http://schemas.microsoft.com/office/powerpoint/2010/main" val="1168525140"/>
              </p:ext>
            </p:extLst>
          </p:nvPr>
        </p:nvGraphicFramePr>
        <p:xfrm>
          <a:off x="347382" y="658907"/>
          <a:ext cx="8191499" cy="6828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28" name="Picture 927" descr="A person&amp;#39;s arm with a device attached to their arm&#10;&#10;AI-generated content may be incorrect.">
            <a:extLst>
              <a:ext uri="{FF2B5EF4-FFF2-40B4-BE49-F238E27FC236}">
                <a16:creationId xmlns:a16="http://schemas.microsoft.com/office/drawing/2014/main" id="{F098D536-5A69-9B0B-BF07-CAE8AED5E6B0}"/>
              </a:ext>
            </a:extLst>
          </p:cNvPr>
          <p:cNvPicPr>
            <a:picLocks noChangeAspect="1"/>
          </p:cNvPicPr>
          <p:nvPr/>
        </p:nvPicPr>
        <p:blipFill>
          <a:blip r:embed="rId9"/>
          <a:srcRect l="38533"/>
          <a:stretch/>
        </p:blipFill>
        <p:spPr>
          <a:xfrm>
            <a:off x="8892111" y="4802"/>
            <a:ext cx="3299890" cy="2718018"/>
          </a:xfrm>
          <a:prstGeom prst="rect">
            <a:avLst/>
          </a:prstGeom>
        </p:spPr>
      </p:pic>
      <p:pic>
        <p:nvPicPr>
          <p:cNvPr id="943" name="Picture 942" descr="A collage of a person walking on a treadmill&#10;&#10;AI-generated content may be incorrect.">
            <a:extLst>
              <a:ext uri="{FF2B5EF4-FFF2-40B4-BE49-F238E27FC236}">
                <a16:creationId xmlns:a16="http://schemas.microsoft.com/office/drawing/2014/main" id="{971D1E62-129D-FAE2-F8AE-22F565C12252}"/>
              </a:ext>
            </a:extLst>
          </p:cNvPr>
          <p:cNvPicPr>
            <a:picLocks noChangeAspect="1"/>
          </p:cNvPicPr>
          <p:nvPr/>
        </p:nvPicPr>
        <p:blipFill>
          <a:blip r:embed="rId10"/>
          <a:stretch>
            <a:fillRect/>
          </a:stretch>
        </p:blipFill>
        <p:spPr>
          <a:xfrm>
            <a:off x="8891866" y="2705660"/>
            <a:ext cx="3302376" cy="3418915"/>
          </a:xfrm>
          <a:prstGeom prst="rect">
            <a:avLst/>
          </a:prstGeom>
        </p:spPr>
      </p:pic>
      <p:sp>
        <p:nvSpPr>
          <p:cNvPr id="944" name="TextBox 943">
            <a:extLst>
              <a:ext uri="{FF2B5EF4-FFF2-40B4-BE49-F238E27FC236}">
                <a16:creationId xmlns:a16="http://schemas.microsoft.com/office/drawing/2014/main" id="{71288369-349B-46E5-DC9D-99F362DA40AF}"/>
              </a:ext>
            </a:extLst>
          </p:cNvPr>
          <p:cNvSpPr txBox="1"/>
          <p:nvPr/>
        </p:nvSpPr>
        <p:spPr>
          <a:xfrm>
            <a:off x="9416143" y="6164036"/>
            <a:ext cx="530678"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a:t>
            </a:r>
          </a:p>
        </p:txBody>
      </p:sp>
      <p:sp>
        <p:nvSpPr>
          <p:cNvPr id="3" name="Title 1">
            <a:extLst>
              <a:ext uri="{FF2B5EF4-FFF2-40B4-BE49-F238E27FC236}">
                <a16:creationId xmlns:a16="http://schemas.microsoft.com/office/drawing/2014/main" id="{507ABEE3-2CD8-840B-40CC-BDD2BB733C83}"/>
              </a:ext>
            </a:extLst>
          </p:cNvPr>
          <p:cNvSpPr>
            <a:spLocks noGrp="1"/>
          </p:cNvSpPr>
          <p:nvPr>
            <p:ph type="title"/>
          </p:nvPr>
        </p:nvSpPr>
        <p:spPr>
          <a:xfrm>
            <a:off x="726905" y="461717"/>
            <a:ext cx="7432452" cy="902094"/>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a:lstStyle/>
          <a:p>
            <a:pPr algn="ctr"/>
            <a:r>
              <a:rPr lang="en-US">
                <a:solidFill>
                  <a:schemeClr val="bg1"/>
                </a:solidFill>
              </a:rPr>
              <a:t>Variables</a:t>
            </a:r>
          </a:p>
        </p:txBody>
      </p:sp>
      <p:sp>
        <p:nvSpPr>
          <p:cNvPr id="7" name="Content Placeholder 2">
            <a:extLst>
              <a:ext uri="{FF2B5EF4-FFF2-40B4-BE49-F238E27FC236}">
                <a16:creationId xmlns:a16="http://schemas.microsoft.com/office/drawing/2014/main" id="{F7FE0074-814C-B0AA-69A3-307D8F0C7C6D}"/>
              </a:ext>
            </a:extLst>
          </p:cNvPr>
          <p:cNvSpPr>
            <a:spLocks noGrp="1"/>
          </p:cNvSpPr>
          <p:nvPr>
            <p:ph idx="1"/>
          </p:nvPr>
        </p:nvSpPr>
        <p:spPr>
          <a:xfrm>
            <a:off x="4844142" y="2119136"/>
            <a:ext cx="3553178" cy="330553"/>
          </a:xfrm>
        </p:spPr>
        <p:txBody>
          <a:bodyPr numCol="3">
            <a:normAutofit fontScale="92500" lnSpcReduction="10000"/>
          </a:bodyPr>
          <a:lstStyle/>
          <a:p>
            <a:r>
              <a:rPr lang="en-GB" sz="2000" b="1">
                <a:latin typeface="Calibri" panose="020F0502020204030204" pitchFamily="34" charset="0"/>
                <a:ea typeface="Calibri" panose="020F0502020204030204" pitchFamily="34" charset="0"/>
                <a:cs typeface="Calibri" panose="020F0502020204030204" pitchFamily="34" charset="0"/>
              </a:rPr>
              <a:t>EMG</a:t>
            </a:r>
          </a:p>
          <a:p>
            <a:r>
              <a:rPr lang="en-GB" sz="2000" b="1">
                <a:latin typeface="Calibri" panose="020F0502020204030204" pitchFamily="34" charset="0"/>
                <a:ea typeface="Calibri" panose="020F0502020204030204" pitchFamily="34" charset="0"/>
                <a:cs typeface="Calibri" panose="020F0502020204030204" pitchFamily="34" charset="0"/>
              </a:rPr>
              <a:t>GON</a:t>
            </a:r>
          </a:p>
          <a:p>
            <a:r>
              <a:rPr lang="en-GB" sz="2000" b="1">
                <a:latin typeface="Calibri" panose="020F0502020204030204" pitchFamily="34" charset="0"/>
                <a:ea typeface="Calibri" panose="020F0502020204030204" pitchFamily="34" charset="0"/>
                <a:cs typeface="Calibri" panose="020F0502020204030204" pitchFamily="34" charset="0"/>
              </a:rPr>
              <a:t>IMU</a:t>
            </a:r>
          </a:p>
        </p:txBody>
      </p:sp>
      <p:sp>
        <p:nvSpPr>
          <p:cNvPr id="925" name="Rectangle 924">
            <a:extLst>
              <a:ext uri="{FF2B5EF4-FFF2-40B4-BE49-F238E27FC236}">
                <a16:creationId xmlns:a16="http://schemas.microsoft.com/office/drawing/2014/main" id="{526238A6-D636-3D34-EE06-14C4C3EBAF65}"/>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7" name="Picture 926" descr="A orange letter on a black background&#10;&#10;AI-generated content may be incorrect.">
            <a:extLst>
              <a:ext uri="{FF2B5EF4-FFF2-40B4-BE49-F238E27FC236}">
                <a16:creationId xmlns:a16="http://schemas.microsoft.com/office/drawing/2014/main" id="{BEE7D3A7-7F3B-74FC-899F-C1B9FFC8C52C}"/>
              </a:ext>
            </a:extLst>
          </p:cNvPr>
          <p:cNvPicPr>
            <a:picLocks noChangeAspect="1"/>
          </p:cNvPicPr>
          <p:nvPr/>
        </p:nvPicPr>
        <p:blipFill>
          <a:blip r:embed="rId11"/>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411324751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E92F435-9ECD-BD2A-ED69-DFD2DC9E6D8C}"/>
            </a:ext>
          </a:extLst>
        </p:cNvPr>
        <p:cNvGrpSpPr/>
        <p:nvPr/>
      </p:nvGrpSpPr>
      <p:grpSpPr>
        <a:xfrm>
          <a:off x="0" y="0"/>
          <a:ext cx="0" cy="0"/>
          <a:chOff x="0" y="0"/>
          <a:chExt cx="0" cy="0"/>
        </a:xfrm>
      </p:grpSpPr>
      <p:pic>
        <p:nvPicPr>
          <p:cNvPr id="58" name="Picture 57">
            <a:extLst>
              <a:ext uri="{FF2B5EF4-FFF2-40B4-BE49-F238E27FC236}">
                <a16:creationId xmlns:a16="http://schemas.microsoft.com/office/drawing/2014/main" id="{901CE032-0FAF-3A9E-AB27-1B8861B917B2}"/>
              </a:ext>
            </a:extLst>
          </p:cNvPr>
          <p:cNvPicPr>
            <a:picLocks noChangeAspect="1"/>
          </p:cNvPicPr>
          <p:nvPr/>
        </p:nvPicPr>
        <p:blipFill>
          <a:blip r:embed="rId3"/>
          <a:srcRect l="21936" t="52450" r="42622" b="20328"/>
          <a:stretch>
            <a:fillRect/>
          </a:stretch>
        </p:blipFill>
        <p:spPr>
          <a:xfrm>
            <a:off x="6649935" y="2027246"/>
            <a:ext cx="2851021" cy="3615550"/>
          </a:xfrm>
          <a:custGeom>
            <a:avLst/>
            <a:gdLst>
              <a:gd name="connsiteX0" fmla="*/ 407924 w 815848"/>
              <a:gd name="connsiteY0" fmla="*/ 0 h 1281406"/>
              <a:gd name="connsiteX1" fmla="*/ 815848 w 815848"/>
              <a:gd name="connsiteY1" fmla="*/ 640703 h 1281406"/>
              <a:gd name="connsiteX2" fmla="*/ 407924 w 815848"/>
              <a:gd name="connsiteY2" fmla="*/ 1281406 h 1281406"/>
              <a:gd name="connsiteX3" fmla="*/ 0 w 815848"/>
              <a:gd name="connsiteY3" fmla="*/ 640703 h 1281406"/>
              <a:gd name="connsiteX4" fmla="*/ 407924 w 815848"/>
              <a:gd name="connsiteY4" fmla="*/ 0 h 1281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848" h="1281406">
                <a:moveTo>
                  <a:pt x="407924" y="0"/>
                </a:moveTo>
                <a:cubicBezTo>
                  <a:pt x="633214" y="0"/>
                  <a:pt x="815848" y="286853"/>
                  <a:pt x="815848" y="640703"/>
                </a:cubicBezTo>
                <a:cubicBezTo>
                  <a:pt x="815848" y="994553"/>
                  <a:pt x="633214" y="1281406"/>
                  <a:pt x="407924" y="1281406"/>
                </a:cubicBezTo>
                <a:cubicBezTo>
                  <a:pt x="182634" y="1281406"/>
                  <a:pt x="0" y="994553"/>
                  <a:pt x="0" y="640703"/>
                </a:cubicBezTo>
                <a:cubicBezTo>
                  <a:pt x="0" y="286853"/>
                  <a:pt x="182634" y="0"/>
                  <a:pt x="407924" y="0"/>
                </a:cubicBezTo>
                <a:close/>
              </a:path>
            </a:pathLst>
          </a:custGeom>
        </p:spPr>
      </p:pic>
      <p:pic>
        <p:nvPicPr>
          <p:cNvPr id="15" name="Picture 14">
            <a:extLst>
              <a:ext uri="{FF2B5EF4-FFF2-40B4-BE49-F238E27FC236}">
                <a16:creationId xmlns:a16="http://schemas.microsoft.com/office/drawing/2014/main" id="{ACA6AAAB-84D5-F7B2-DB74-37EF6B73E0F4}"/>
              </a:ext>
            </a:extLst>
          </p:cNvPr>
          <p:cNvPicPr>
            <a:picLocks noChangeAspect="1"/>
          </p:cNvPicPr>
          <p:nvPr/>
        </p:nvPicPr>
        <p:blipFill>
          <a:blip r:embed="rId3"/>
          <a:stretch>
            <a:fillRect/>
          </a:stretch>
        </p:blipFill>
        <p:spPr>
          <a:xfrm>
            <a:off x="1214652" y="1258393"/>
            <a:ext cx="2301955" cy="4707202"/>
          </a:xfrm>
          <a:prstGeom prst="rect">
            <a:avLst/>
          </a:prstGeom>
        </p:spPr>
      </p:pic>
      <p:sp>
        <p:nvSpPr>
          <p:cNvPr id="16" name="Oval 15">
            <a:extLst>
              <a:ext uri="{FF2B5EF4-FFF2-40B4-BE49-F238E27FC236}">
                <a16:creationId xmlns:a16="http://schemas.microsoft.com/office/drawing/2014/main" id="{43EA7E72-049F-0C08-5498-1AE7006D296F}"/>
              </a:ext>
            </a:extLst>
          </p:cNvPr>
          <p:cNvSpPr/>
          <p:nvPr/>
        </p:nvSpPr>
        <p:spPr>
          <a:xfrm>
            <a:off x="1719619" y="3727322"/>
            <a:ext cx="815848" cy="1281406"/>
          </a:xfrm>
          <a:prstGeom prst="ellipse">
            <a:avLst/>
          </a:prstGeom>
          <a:solidFill>
            <a:schemeClr val="accent1">
              <a:alpha val="27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cxnSp>
        <p:nvCxnSpPr>
          <p:cNvPr id="35" name="Straight Connector 34">
            <a:extLst>
              <a:ext uri="{FF2B5EF4-FFF2-40B4-BE49-F238E27FC236}">
                <a16:creationId xmlns:a16="http://schemas.microsoft.com/office/drawing/2014/main" id="{98A3B780-B07F-28FC-8C7B-044EC45DE362}"/>
              </a:ext>
            </a:extLst>
          </p:cNvPr>
          <p:cNvCxnSpPr>
            <a:cxnSpLocks/>
            <a:stCxn id="16" idx="0"/>
            <a:endCxn id="58" idx="0"/>
          </p:cNvCxnSpPr>
          <p:nvPr/>
        </p:nvCxnSpPr>
        <p:spPr>
          <a:xfrm flipV="1">
            <a:off x="2127543" y="2027246"/>
            <a:ext cx="5947903" cy="17000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8D2A3BC-CCC5-0557-70CC-D304BC513B13}"/>
              </a:ext>
            </a:extLst>
          </p:cNvPr>
          <p:cNvCxnSpPr>
            <a:cxnSpLocks/>
            <a:stCxn id="16" idx="4"/>
            <a:endCxn id="58" idx="2"/>
          </p:cNvCxnSpPr>
          <p:nvPr/>
        </p:nvCxnSpPr>
        <p:spPr>
          <a:xfrm>
            <a:off x="2127543" y="5008728"/>
            <a:ext cx="5947903" cy="634068"/>
          </a:xfrm>
          <a:prstGeom prst="line">
            <a:avLst/>
          </a:prstGeom>
        </p:spPr>
        <p:style>
          <a:lnRef idx="2">
            <a:schemeClr val="accent1"/>
          </a:lnRef>
          <a:fillRef idx="0">
            <a:schemeClr val="accent1"/>
          </a:fillRef>
          <a:effectRef idx="1">
            <a:schemeClr val="accent1"/>
          </a:effectRef>
          <a:fontRef idx="minor">
            <a:schemeClr val="tx1"/>
          </a:fontRef>
        </p:style>
      </p:cxnSp>
      <p:sp>
        <p:nvSpPr>
          <p:cNvPr id="44" name="Title 1">
            <a:extLst>
              <a:ext uri="{FF2B5EF4-FFF2-40B4-BE49-F238E27FC236}">
                <a16:creationId xmlns:a16="http://schemas.microsoft.com/office/drawing/2014/main" id="{EE16E954-1320-B916-E89A-3AB3549A9954}"/>
              </a:ext>
            </a:extLst>
          </p:cNvPr>
          <p:cNvSpPr>
            <a:spLocks noGrp="1"/>
          </p:cNvSpPr>
          <p:nvPr>
            <p:ph type="title"/>
          </p:nvPr>
        </p:nvSpPr>
        <p:spPr>
          <a:xfrm>
            <a:off x="1795530" y="197228"/>
            <a:ext cx="8600940" cy="902094"/>
          </a:xfrm>
          <a:prstGeom prst="roundRect">
            <a:avLst/>
          </a:prstGeom>
          <a:solidFill>
            <a:srgbClr val="EA7131"/>
          </a:solidFill>
        </p:spPr>
        <p:style>
          <a:lnRef idx="2">
            <a:schemeClr val="accent2">
              <a:shade val="15000"/>
            </a:schemeClr>
          </a:lnRef>
          <a:fillRef idx="1">
            <a:schemeClr val="accent2"/>
          </a:fillRef>
          <a:effectRef idx="0">
            <a:schemeClr val="accent2"/>
          </a:effectRef>
          <a:fontRef idx="minor">
            <a:schemeClr val="lt1"/>
          </a:fontRef>
        </p:style>
        <p:txBody>
          <a:bodyPr>
            <a:normAutofit/>
          </a:bodyPr>
          <a:lstStyle/>
          <a:p>
            <a:pPr algn="ctr"/>
            <a:r>
              <a:rPr lang="en-US">
                <a:solidFill>
                  <a:schemeClr val="bg1"/>
                </a:solidFill>
              </a:rPr>
              <a:t>Chosen Features</a:t>
            </a:r>
          </a:p>
        </p:txBody>
      </p:sp>
      <p:cxnSp>
        <p:nvCxnSpPr>
          <p:cNvPr id="48" name="Straight Arrow Connector 47">
            <a:extLst>
              <a:ext uri="{FF2B5EF4-FFF2-40B4-BE49-F238E27FC236}">
                <a16:creationId xmlns:a16="http://schemas.microsoft.com/office/drawing/2014/main" id="{74B0F52E-7AA8-B981-F939-939BEAE1146F}"/>
              </a:ext>
            </a:extLst>
          </p:cNvPr>
          <p:cNvCxnSpPr>
            <a:cxnSpLocks/>
          </p:cNvCxnSpPr>
          <p:nvPr/>
        </p:nvCxnSpPr>
        <p:spPr>
          <a:xfrm flipH="1" flipV="1">
            <a:off x="8097537" y="3866244"/>
            <a:ext cx="1447602" cy="14663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63E7ECEC-AA25-18A5-358A-8B5EE21C641F}"/>
              </a:ext>
            </a:extLst>
          </p:cNvPr>
          <p:cNvSpPr txBox="1"/>
          <p:nvPr/>
        </p:nvSpPr>
        <p:spPr>
          <a:xfrm>
            <a:off x="9500957" y="4932077"/>
            <a:ext cx="2301954" cy="523220"/>
          </a:xfrm>
          <a:prstGeom prst="rect">
            <a:avLst/>
          </a:prstGeom>
          <a:noFill/>
        </p:spPr>
        <p:txBody>
          <a:bodyPr wrap="square" rtlCol="0">
            <a:spAutoFit/>
          </a:bodyPr>
          <a:lstStyle/>
          <a:p>
            <a:r>
              <a:rPr lang="en-GB" sz="2800">
                <a:solidFill>
                  <a:srgbClr val="FF0000"/>
                </a:solidFill>
              </a:rPr>
              <a:t>EMG data </a:t>
            </a:r>
          </a:p>
        </p:txBody>
      </p:sp>
      <p:cxnSp>
        <p:nvCxnSpPr>
          <p:cNvPr id="51" name="Straight Arrow Connector 50">
            <a:extLst>
              <a:ext uri="{FF2B5EF4-FFF2-40B4-BE49-F238E27FC236}">
                <a16:creationId xmlns:a16="http://schemas.microsoft.com/office/drawing/2014/main" id="{7C337B66-DCFE-CA04-6D77-F7AF52A5D446}"/>
              </a:ext>
            </a:extLst>
          </p:cNvPr>
          <p:cNvCxnSpPr>
            <a:cxnSpLocks/>
            <a:stCxn id="50" idx="1"/>
          </p:cNvCxnSpPr>
          <p:nvPr/>
        </p:nvCxnSpPr>
        <p:spPr>
          <a:xfrm flipH="1" flipV="1">
            <a:off x="7927133" y="4110154"/>
            <a:ext cx="1573824" cy="10835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692E2982-03AA-C09D-D7D4-07793A6DF726}"/>
              </a:ext>
            </a:extLst>
          </p:cNvPr>
          <p:cNvCxnSpPr>
            <a:cxnSpLocks/>
            <a:stCxn id="50" idx="1"/>
          </p:cNvCxnSpPr>
          <p:nvPr/>
        </p:nvCxnSpPr>
        <p:spPr>
          <a:xfrm flipH="1" flipV="1">
            <a:off x="8538738" y="4110154"/>
            <a:ext cx="962219" cy="108353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02" name="Straight Arrow Connector 901">
            <a:extLst>
              <a:ext uri="{FF2B5EF4-FFF2-40B4-BE49-F238E27FC236}">
                <a16:creationId xmlns:a16="http://schemas.microsoft.com/office/drawing/2014/main" id="{66BC79D5-B723-4DED-48B6-FCCDE440396E}"/>
              </a:ext>
            </a:extLst>
          </p:cNvPr>
          <p:cNvCxnSpPr>
            <a:cxnSpLocks/>
            <a:stCxn id="903" idx="3"/>
          </p:cNvCxnSpPr>
          <p:nvPr/>
        </p:nvCxnSpPr>
        <p:spPr>
          <a:xfrm flipV="1">
            <a:off x="6627844" y="3590305"/>
            <a:ext cx="835997" cy="8750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903" name="TextBox 902">
            <a:extLst>
              <a:ext uri="{FF2B5EF4-FFF2-40B4-BE49-F238E27FC236}">
                <a16:creationId xmlns:a16="http://schemas.microsoft.com/office/drawing/2014/main" id="{F009B2C7-4D43-2411-12CB-5DB2FBD9BA9A}"/>
              </a:ext>
            </a:extLst>
          </p:cNvPr>
          <p:cNvSpPr txBox="1"/>
          <p:nvPr/>
        </p:nvSpPr>
        <p:spPr>
          <a:xfrm>
            <a:off x="3516608" y="3416195"/>
            <a:ext cx="3111236" cy="523220"/>
          </a:xfrm>
          <a:prstGeom prst="rect">
            <a:avLst/>
          </a:prstGeom>
          <a:noFill/>
        </p:spPr>
        <p:txBody>
          <a:bodyPr wrap="square" rtlCol="0">
            <a:spAutoFit/>
          </a:bodyPr>
          <a:lstStyle/>
          <a:p>
            <a:r>
              <a:rPr lang="en-GB" sz="2800">
                <a:solidFill>
                  <a:srgbClr val="00B050"/>
                </a:solidFill>
              </a:rPr>
              <a:t>Goniometer(GON)</a:t>
            </a:r>
            <a:endParaRPr lang="en-GB" sz="2000">
              <a:solidFill>
                <a:srgbClr val="00B050"/>
              </a:solidFill>
            </a:endParaRPr>
          </a:p>
        </p:txBody>
      </p:sp>
      <p:cxnSp>
        <p:nvCxnSpPr>
          <p:cNvPr id="906" name="Straight Arrow Connector 905">
            <a:extLst>
              <a:ext uri="{FF2B5EF4-FFF2-40B4-BE49-F238E27FC236}">
                <a16:creationId xmlns:a16="http://schemas.microsoft.com/office/drawing/2014/main" id="{58E47DCF-672A-697D-A22E-28505BF80B8E}"/>
              </a:ext>
            </a:extLst>
          </p:cNvPr>
          <p:cNvCxnSpPr>
            <a:cxnSpLocks/>
            <a:stCxn id="903" idx="3"/>
          </p:cNvCxnSpPr>
          <p:nvPr/>
        </p:nvCxnSpPr>
        <p:spPr>
          <a:xfrm>
            <a:off x="6627844" y="3677805"/>
            <a:ext cx="835997" cy="143531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913" name="TextBox 912">
            <a:extLst>
              <a:ext uri="{FF2B5EF4-FFF2-40B4-BE49-F238E27FC236}">
                <a16:creationId xmlns:a16="http://schemas.microsoft.com/office/drawing/2014/main" id="{A0E4EF03-1B54-48D1-2023-E75C8460AF1D}"/>
              </a:ext>
            </a:extLst>
          </p:cNvPr>
          <p:cNvSpPr txBox="1"/>
          <p:nvPr/>
        </p:nvSpPr>
        <p:spPr>
          <a:xfrm>
            <a:off x="8675394" y="1167360"/>
            <a:ext cx="3648533" cy="954107"/>
          </a:xfrm>
          <a:prstGeom prst="rect">
            <a:avLst/>
          </a:prstGeom>
          <a:noFill/>
        </p:spPr>
        <p:txBody>
          <a:bodyPr wrap="square" rtlCol="0">
            <a:spAutoFit/>
          </a:bodyPr>
          <a:lstStyle/>
          <a:p>
            <a:r>
              <a:rPr lang="en-GB" sz="2800"/>
              <a:t>Inertial Measurement Unit(IMU)</a:t>
            </a:r>
          </a:p>
        </p:txBody>
      </p:sp>
      <p:cxnSp>
        <p:nvCxnSpPr>
          <p:cNvPr id="941" name="Straight Arrow Connector 940">
            <a:extLst>
              <a:ext uri="{FF2B5EF4-FFF2-40B4-BE49-F238E27FC236}">
                <a16:creationId xmlns:a16="http://schemas.microsoft.com/office/drawing/2014/main" id="{BD48E260-213B-0B12-5AA7-7863BCA2B292}"/>
              </a:ext>
            </a:extLst>
          </p:cNvPr>
          <p:cNvCxnSpPr>
            <a:cxnSpLocks/>
            <a:stCxn id="913" idx="1"/>
          </p:cNvCxnSpPr>
          <p:nvPr/>
        </p:nvCxnSpPr>
        <p:spPr>
          <a:xfrm flipH="1">
            <a:off x="8075445" y="1644414"/>
            <a:ext cx="599949" cy="18425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3640F8D6-3433-5F2E-EF39-34AED6598C06}"/>
              </a:ext>
            </a:extLst>
          </p:cNvPr>
          <p:cNvSpPr/>
          <p:nvPr/>
        </p:nvSpPr>
        <p:spPr>
          <a:xfrm>
            <a:off x="11334750" y="6234472"/>
            <a:ext cx="1051751" cy="622725"/>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orange letter on a black background&#10;&#10;AI-generated content may be incorrect.">
            <a:extLst>
              <a:ext uri="{FF2B5EF4-FFF2-40B4-BE49-F238E27FC236}">
                <a16:creationId xmlns:a16="http://schemas.microsoft.com/office/drawing/2014/main" id="{625B9EE2-EB84-5C90-64A8-8F87C3F1062C}"/>
              </a:ext>
            </a:extLst>
          </p:cNvPr>
          <p:cNvPicPr>
            <a:picLocks noChangeAspect="1"/>
          </p:cNvPicPr>
          <p:nvPr/>
        </p:nvPicPr>
        <p:blipFill>
          <a:blip r:embed="rId4"/>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122481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170FAC-820A-0693-4C9D-F19276EDF54C}"/>
              </a:ext>
            </a:extLst>
          </p:cNvPr>
          <p:cNvSpPr>
            <a:spLocks noGrp="1"/>
          </p:cNvSpPr>
          <p:nvPr>
            <p:ph type="title"/>
          </p:nvPr>
        </p:nvSpPr>
        <p:spPr>
          <a:xfrm>
            <a:off x="0" y="944799"/>
            <a:ext cx="9230706" cy="1012955"/>
          </a:xfrm>
        </p:spPr>
        <p:txBody>
          <a:bodyPr>
            <a:noAutofit/>
          </a:bodyPr>
          <a:lstStyle/>
          <a:p>
            <a:r>
              <a:rPr lang="en-GB" sz="4800" b="1">
                <a:latin typeface="Arial" panose="020B0604020202020204" pitchFamily="34" charset="0"/>
                <a:cs typeface="Arial" panose="020B0604020202020204" pitchFamily="34" charset="0"/>
              </a:rPr>
              <a:t>Base CNN Classification Model</a:t>
            </a:r>
          </a:p>
        </p:txBody>
      </p:sp>
      <p:pic>
        <p:nvPicPr>
          <p:cNvPr id="7" name="Content Placeholder 6">
            <a:extLst>
              <a:ext uri="{FF2B5EF4-FFF2-40B4-BE49-F238E27FC236}">
                <a16:creationId xmlns:a16="http://schemas.microsoft.com/office/drawing/2014/main" id="{77CFEB46-E0CD-432A-0F5E-79635FE18E09}"/>
              </a:ext>
            </a:extLst>
          </p:cNvPr>
          <p:cNvPicPr>
            <a:picLocks noGrp="1" noChangeAspect="1"/>
          </p:cNvPicPr>
          <p:nvPr>
            <p:ph sz="half" idx="1"/>
          </p:nvPr>
        </p:nvPicPr>
        <p:blipFill>
          <a:blip r:embed="rId3"/>
          <a:srcRect l="944" r="944"/>
          <a:stretch/>
        </p:blipFill>
        <p:spPr>
          <a:xfrm>
            <a:off x="103712" y="2427426"/>
            <a:ext cx="8236869" cy="26336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295DD5C1-0CE1-96A3-F9C2-D7DF0A81747B}"/>
              </a:ext>
            </a:extLst>
          </p:cNvPr>
          <p:cNvSpPr txBox="1"/>
          <p:nvPr/>
        </p:nvSpPr>
        <p:spPr>
          <a:xfrm>
            <a:off x="8768862" y="2427426"/>
            <a:ext cx="3094892" cy="3139321"/>
          </a:xfrm>
          <a:prstGeom prst="rect">
            <a:avLst/>
          </a:prstGeom>
          <a:noFill/>
        </p:spPr>
        <p:txBody>
          <a:bodyPr wrap="square" rtlCol="0">
            <a:spAutoFit/>
          </a:bodyPr>
          <a:lstStyle/>
          <a:p>
            <a:pPr marL="285750" indent="-285750">
              <a:buFont typeface="Arial" panose="020B0604020202020204" pitchFamily="34" charset="0"/>
              <a:buChar char="•"/>
            </a:pPr>
            <a:r>
              <a:rPr lang="en-GB"/>
              <a:t>Based upon Fricke C et al. research into using ML to classify EMG patterns in gait disorders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Uses Convolutional layers to extract features</a:t>
            </a:r>
          </a:p>
          <a:p>
            <a:pPr marL="285750" indent="-285750">
              <a:buFont typeface="Arial" panose="020B0604020202020204" pitchFamily="34" charset="0"/>
              <a:buChar char="•"/>
            </a:pPr>
            <a:endParaRPr lang="en-GB"/>
          </a:p>
          <a:p>
            <a:pPr marL="285750" indent="-285750">
              <a:buFont typeface="Arial" panose="020B0604020202020204" pitchFamily="34" charset="0"/>
              <a:buChar char="•"/>
            </a:pPr>
            <a:r>
              <a:rPr lang="en-GB"/>
              <a:t>Learns to recognise patterns from the same ambulation mode</a:t>
            </a:r>
          </a:p>
        </p:txBody>
      </p:sp>
      <p:sp>
        <p:nvSpPr>
          <p:cNvPr id="4" name="Rectangle 3">
            <a:extLst>
              <a:ext uri="{FF2B5EF4-FFF2-40B4-BE49-F238E27FC236}">
                <a16:creationId xmlns:a16="http://schemas.microsoft.com/office/drawing/2014/main" id="{F83FB31F-96A7-47C8-E4C5-CA164ADD72A9}"/>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orange letter on a black background&#10;&#10;AI-generated content may be incorrect.">
            <a:extLst>
              <a:ext uri="{FF2B5EF4-FFF2-40B4-BE49-F238E27FC236}">
                <a16:creationId xmlns:a16="http://schemas.microsoft.com/office/drawing/2014/main" id="{22D785E7-D9AE-C1DE-4E75-74BBDD14A525}"/>
              </a:ext>
            </a:extLst>
          </p:cNvPr>
          <p:cNvPicPr>
            <a:picLocks noChangeAspect="1"/>
          </p:cNvPicPr>
          <p:nvPr/>
        </p:nvPicPr>
        <p:blipFill>
          <a:blip r:embed="rId4"/>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265149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1A9E-FD24-9785-2556-B6A0F1B019D3}"/>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CA15EE2-18AA-E4DD-305A-4EE987C4133D}"/>
              </a:ext>
            </a:extLst>
          </p:cNvPr>
          <p:cNvSpPr/>
          <p:nvPr/>
        </p:nvSpPr>
        <p:spPr>
          <a:xfrm>
            <a:off x="402336" y="365125"/>
            <a:ext cx="11365992" cy="99529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D35F8BD-826A-AB49-FA4E-7249B8544364}"/>
              </a:ext>
            </a:extLst>
          </p:cNvPr>
          <p:cNvSpPr>
            <a:spLocks noGrp="1"/>
          </p:cNvSpPr>
          <p:nvPr>
            <p:ph type="title"/>
          </p:nvPr>
        </p:nvSpPr>
        <p:spPr>
          <a:xfrm>
            <a:off x="838200" y="223881"/>
            <a:ext cx="10515600" cy="1325563"/>
          </a:xfrm>
        </p:spPr>
        <p:txBody>
          <a:bodyPr rtlCol="0" anchor="ctr">
            <a:normAutofit/>
          </a:bodyPr>
          <a:lstStyle/>
          <a:p>
            <a:pPr algn="ctr" rtl="0"/>
            <a:r>
              <a:rPr lang="en-GB" b="1">
                <a:solidFill>
                  <a:schemeClr val="bg1"/>
                </a:solidFill>
              </a:rPr>
              <a:t>Classification Accuracy – 1D CNN Model</a:t>
            </a:r>
          </a:p>
        </p:txBody>
      </p:sp>
      <p:graphicFrame>
        <p:nvGraphicFramePr>
          <p:cNvPr id="11" name="Table 10">
            <a:extLst>
              <a:ext uri="{FF2B5EF4-FFF2-40B4-BE49-F238E27FC236}">
                <a16:creationId xmlns:a16="http://schemas.microsoft.com/office/drawing/2014/main" id="{E86D1EFA-C06F-C706-C1F1-42ACEB01AA5F}"/>
              </a:ext>
            </a:extLst>
          </p:cNvPr>
          <p:cNvGraphicFramePr>
            <a:graphicFrameLocks noGrp="1"/>
          </p:cNvGraphicFramePr>
          <p:nvPr>
            <p:extLst>
              <p:ext uri="{D42A27DB-BD31-4B8C-83A1-F6EECF244321}">
                <p14:modId xmlns:p14="http://schemas.microsoft.com/office/powerpoint/2010/main" val="440851449"/>
              </p:ext>
            </p:extLst>
          </p:nvPr>
        </p:nvGraphicFramePr>
        <p:xfrm>
          <a:off x="402336" y="1549444"/>
          <a:ext cx="11365992" cy="4752677"/>
        </p:xfrm>
        <a:graphic>
          <a:graphicData uri="http://schemas.openxmlformats.org/drawingml/2006/table">
            <a:tbl>
              <a:tblPr firstRow="1" bandRow="1">
                <a:tableStyleId>{073A0DAA-6AF3-43AB-8588-CEC1D06C72B9}</a:tableStyleId>
              </a:tblPr>
              <a:tblGrid>
                <a:gridCol w="5682996">
                  <a:extLst>
                    <a:ext uri="{9D8B030D-6E8A-4147-A177-3AD203B41FA5}">
                      <a16:colId xmlns:a16="http://schemas.microsoft.com/office/drawing/2014/main" val="1282920753"/>
                    </a:ext>
                  </a:extLst>
                </a:gridCol>
                <a:gridCol w="5682996">
                  <a:extLst>
                    <a:ext uri="{9D8B030D-6E8A-4147-A177-3AD203B41FA5}">
                      <a16:colId xmlns:a16="http://schemas.microsoft.com/office/drawing/2014/main" val="1222517705"/>
                    </a:ext>
                  </a:extLst>
                </a:gridCol>
              </a:tblGrid>
              <a:tr h="9376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600" b="1"/>
                        <a:t>Testing Data</a:t>
                      </a:r>
                    </a:p>
                    <a:p>
                      <a:endParaRPr lang="en-GB"/>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3200" b="1"/>
                        <a:t>Control Subject</a:t>
                      </a:r>
                    </a:p>
                    <a:p>
                      <a:endParaRPr lang="en-GB"/>
                    </a:p>
                  </a:txBody>
                  <a:tcPr/>
                </a:tc>
                <a:extLst>
                  <a:ext uri="{0D108BD9-81ED-4DB2-BD59-A6C34878D82A}">
                    <a16:rowId xmlns:a16="http://schemas.microsoft.com/office/drawing/2014/main" val="1994947974"/>
                  </a:ext>
                </a:extLst>
              </a:tr>
              <a:tr h="3814996">
                <a:tc>
                  <a:txBody>
                    <a:bodyPr/>
                    <a:lstStyle/>
                    <a:p>
                      <a:endParaRPr lang="en-GB"/>
                    </a:p>
                  </a:txBody>
                  <a:tcPr>
                    <a:solidFill>
                      <a:srgbClr val="F0F0F0"/>
                    </a:solidFill>
                  </a:tcPr>
                </a:tc>
                <a:tc>
                  <a:txBody>
                    <a:bodyPr/>
                    <a:lstStyle/>
                    <a:p>
                      <a:endParaRPr lang="en-GB"/>
                    </a:p>
                  </a:txBody>
                  <a:tcPr>
                    <a:solidFill>
                      <a:srgbClr val="F0F0F0"/>
                    </a:solidFill>
                  </a:tcPr>
                </a:tc>
                <a:extLst>
                  <a:ext uri="{0D108BD9-81ED-4DB2-BD59-A6C34878D82A}">
                    <a16:rowId xmlns:a16="http://schemas.microsoft.com/office/drawing/2014/main" val="1816048184"/>
                  </a:ext>
                </a:extLst>
              </a:tr>
            </a:tbl>
          </a:graphicData>
        </a:graphic>
      </p:graphicFrame>
      <p:pic>
        <p:nvPicPr>
          <p:cNvPr id="32" name="Picture 31">
            <a:extLst>
              <a:ext uri="{FF2B5EF4-FFF2-40B4-BE49-F238E27FC236}">
                <a16:creationId xmlns:a16="http://schemas.microsoft.com/office/drawing/2014/main" id="{4123842B-B181-7975-E83E-3ADC76C88F42}"/>
              </a:ext>
            </a:extLst>
          </p:cNvPr>
          <p:cNvPicPr>
            <a:picLocks noChangeAspect="1"/>
          </p:cNvPicPr>
          <p:nvPr/>
        </p:nvPicPr>
        <p:blipFill>
          <a:blip r:embed="rId3"/>
          <a:stretch>
            <a:fillRect/>
          </a:stretch>
        </p:blipFill>
        <p:spPr>
          <a:xfrm>
            <a:off x="639872" y="2540592"/>
            <a:ext cx="4706007" cy="3562847"/>
          </a:xfrm>
          <a:prstGeom prst="rect">
            <a:avLst/>
          </a:prstGeom>
        </p:spPr>
      </p:pic>
      <p:pic>
        <p:nvPicPr>
          <p:cNvPr id="34" name="Picture 33">
            <a:extLst>
              <a:ext uri="{FF2B5EF4-FFF2-40B4-BE49-F238E27FC236}">
                <a16:creationId xmlns:a16="http://schemas.microsoft.com/office/drawing/2014/main" id="{D4BBB7AC-6676-DE37-AE30-FE88DCFDAFB7}"/>
              </a:ext>
            </a:extLst>
          </p:cNvPr>
          <p:cNvPicPr>
            <a:picLocks noChangeAspect="1"/>
          </p:cNvPicPr>
          <p:nvPr/>
        </p:nvPicPr>
        <p:blipFill>
          <a:blip r:embed="rId4"/>
          <a:stretch>
            <a:fillRect/>
          </a:stretch>
        </p:blipFill>
        <p:spPr>
          <a:xfrm>
            <a:off x="6377162" y="2513891"/>
            <a:ext cx="5081039" cy="3788230"/>
          </a:xfrm>
          <a:prstGeom prst="rect">
            <a:avLst/>
          </a:prstGeom>
        </p:spPr>
      </p:pic>
      <p:sp>
        <p:nvSpPr>
          <p:cNvPr id="4" name="Rectangle 3">
            <a:extLst>
              <a:ext uri="{FF2B5EF4-FFF2-40B4-BE49-F238E27FC236}">
                <a16:creationId xmlns:a16="http://schemas.microsoft.com/office/drawing/2014/main" id="{16E93924-7534-876D-DEDB-2A5AA18D4725}"/>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orange letter on a black background&#10;&#10;AI-generated content may be incorrect.">
            <a:extLst>
              <a:ext uri="{FF2B5EF4-FFF2-40B4-BE49-F238E27FC236}">
                <a16:creationId xmlns:a16="http://schemas.microsoft.com/office/drawing/2014/main" id="{8C56C3EC-7D19-9E8E-47A9-789357804B88}"/>
              </a:ext>
            </a:extLst>
          </p:cNvPr>
          <p:cNvPicPr>
            <a:picLocks noChangeAspect="1"/>
          </p:cNvPicPr>
          <p:nvPr/>
        </p:nvPicPr>
        <p:blipFill>
          <a:blip r:embed="rId5"/>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129063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1FD7-C9E1-2010-CBDD-F72B018C6166}"/>
              </a:ext>
            </a:extLst>
          </p:cNvPr>
          <p:cNvSpPr>
            <a:spLocks noGrp="1"/>
          </p:cNvSpPr>
          <p:nvPr>
            <p:ph type="title"/>
          </p:nvPr>
        </p:nvSpPr>
        <p:spPr/>
        <p:txBody>
          <a:bodyPr/>
          <a:lstStyle/>
          <a:p>
            <a:r>
              <a:rPr lang="en-GB" sz="4800" b="1">
                <a:latin typeface="Arial" panose="020B0604020202020204" pitchFamily="34" charset="0"/>
                <a:cs typeface="Arial" panose="020B0604020202020204" pitchFamily="34" charset="0"/>
              </a:rPr>
              <a:t>CNN-LSTM</a:t>
            </a:r>
            <a:r>
              <a:rPr lang="en-GB"/>
              <a:t> </a:t>
            </a:r>
            <a:r>
              <a:rPr lang="en-GB" sz="4800" b="1">
                <a:latin typeface="Arial" panose="020B0604020202020204" pitchFamily="34" charset="0"/>
                <a:cs typeface="Arial" panose="020B0604020202020204" pitchFamily="34" charset="0"/>
              </a:rPr>
              <a:t>Model</a:t>
            </a:r>
          </a:p>
        </p:txBody>
      </p:sp>
      <p:pic>
        <p:nvPicPr>
          <p:cNvPr id="7" name="Picture 6" descr="A diagram of a layer&#10;&#10;AI-generated content may be incorrect.">
            <a:extLst>
              <a:ext uri="{FF2B5EF4-FFF2-40B4-BE49-F238E27FC236}">
                <a16:creationId xmlns:a16="http://schemas.microsoft.com/office/drawing/2014/main" id="{DA291249-17A3-C9FE-C976-9ACE1271C772}"/>
              </a:ext>
            </a:extLst>
          </p:cNvPr>
          <p:cNvPicPr>
            <a:picLocks noChangeAspect="1"/>
          </p:cNvPicPr>
          <p:nvPr/>
        </p:nvPicPr>
        <p:blipFill>
          <a:blip r:embed="rId3"/>
          <a:stretch>
            <a:fillRect/>
          </a:stretch>
        </p:blipFill>
        <p:spPr>
          <a:xfrm>
            <a:off x="153279" y="1690688"/>
            <a:ext cx="11885441" cy="3295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219AC90D-26D2-29EF-C97A-7357E69D5C29}"/>
              </a:ext>
            </a:extLst>
          </p:cNvPr>
          <p:cNvSpPr txBox="1"/>
          <p:nvPr/>
        </p:nvSpPr>
        <p:spPr>
          <a:xfrm>
            <a:off x="838200" y="5459506"/>
            <a:ext cx="5257800" cy="9233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a:t>Gives model short term memory to better understand temporal dependencies</a:t>
            </a:r>
          </a:p>
          <a:p>
            <a:pPr marL="285750" indent="-285750">
              <a:buFont typeface="Arial" panose="020B0604020202020204" pitchFamily="34" charset="0"/>
              <a:buChar char="•"/>
            </a:pPr>
            <a:r>
              <a:rPr lang="en-GB"/>
              <a:t>Based on Lam, T et al. [7]</a:t>
            </a:r>
          </a:p>
        </p:txBody>
      </p:sp>
      <p:sp>
        <p:nvSpPr>
          <p:cNvPr id="4" name="Rectangle 3">
            <a:extLst>
              <a:ext uri="{FF2B5EF4-FFF2-40B4-BE49-F238E27FC236}">
                <a16:creationId xmlns:a16="http://schemas.microsoft.com/office/drawing/2014/main" id="{4B46BE7D-1533-1144-6CB3-FE6FD8CE5209}"/>
              </a:ext>
            </a:extLst>
          </p:cNvPr>
          <p:cNvSpPr/>
          <p:nvPr/>
        </p:nvSpPr>
        <p:spPr>
          <a:xfrm>
            <a:off x="11334750" y="6234472"/>
            <a:ext cx="1051751" cy="622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orange letter on a black background&#10;&#10;AI-generated content may be incorrect.">
            <a:extLst>
              <a:ext uri="{FF2B5EF4-FFF2-40B4-BE49-F238E27FC236}">
                <a16:creationId xmlns:a16="http://schemas.microsoft.com/office/drawing/2014/main" id="{9BD5384B-9134-1E1A-7AC8-A5086A41C6F3}"/>
              </a:ext>
            </a:extLst>
          </p:cNvPr>
          <p:cNvPicPr>
            <a:picLocks noChangeAspect="1"/>
          </p:cNvPicPr>
          <p:nvPr/>
        </p:nvPicPr>
        <p:blipFill>
          <a:blip r:embed="rId4"/>
          <a:stretch>
            <a:fillRect/>
          </a:stretch>
        </p:blipFill>
        <p:spPr>
          <a:xfrm>
            <a:off x="11497234" y="6219263"/>
            <a:ext cx="694766" cy="638737"/>
          </a:xfrm>
          <a:prstGeom prst="rect">
            <a:avLst/>
          </a:prstGeom>
        </p:spPr>
      </p:pic>
    </p:spTree>
    <p:extLst>
      <p:ext uri="{BB962C8B-B14F-4D97-AF65-F5344CB8AC3E}">
        <p14:creationId xmlns:p14="http://schemas.microsoft.com/office/powerpoint/2010/main" val="2183351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6">
    <wetp:webextensionref xmlns:r="http://schemas.openxmlformats.org/officeDocument/2006/relationships" r:id="rId1"/>
  </wetp:taskpane>
  <wetp:taskpane dockstate="right" visibility="1"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02934FB-D1D2-4424-A789-5407796926DA}">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9E5FCDA-FD51-4A62-BD25-E954BCE1916A}">
  <we:reference id="wa200003964" version="1.0.0.0" store="en-US" storeType="omex"/>
  <we:alternateReferences>
    <we:reference id="wa200003964" version="1.0.0.0" store="omex"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34E25-8442-49E9-ABDF-3146C4145F3B}">
  <ds:schemaRefs>
    <ds:schemaRef ds:uri="6dc4bcd6-49db-4c07-9060-8acfc67cef9f"/>
    <ds:schemaRef ds:uri="fb0879af-3eba-417a-a55a-ffe6dcd6c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1BBB5711-29E1-4F8E-81A0-7947C57B208A}">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4508</Words>
  <Application>Microsoft Office PowerPoint</Application>
  <PresentationFormat>Widescreen</PresentationFormat>
  <Paragraphs>308</Paragraphs>
  <Slides>22</Slides>
  <Notes>21</Notes>
  <HiddenSlides>2</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Aptos</vt:lpstr>
      <vt:lpstr>Aptos Display</vt:lpstr>
      <vt:lpstr>Arial</vt:lpstr>
      <vt:lpstr>Calibri</vt:lpstr>
      <vt:lpstr>Corbel</vt:lpstr>
      <vt:lpstr>Microsoft Sans Serif</vt:lpstr>
      <vt:lpstr>Times New Roman</vt:lpstr>
      <vt:lpstr>Office Theme</vt:lpstr>
      <vt:lpstr>PowerPoint Presentation</vt:lpstr>
      <vt:lpstr>PowerPoint Presentation</vt:lpstr>
      <vt:lpstr>The Gait Cycle</vt:lpstr>
      <vt:lpstr>PowerPoint Presentation</vt:lpstr>
      <vt:lpstr>Variables</vt:lpstr>
      <vt:lpstr>Chosen Features</vt:lpstr>
      <vt:lpstr>Base CNN Classification Model</vt:lpstr>
      <vt:lpstr>Classification Accuracy – 1D CNN Model</vt:lpstr>
      <vt:lpstr>CNN-LSTM Model</vt:lpstr>
      <vt:lpstr>Classification Accuracy – CNN-LSTM Model</vt:lpstr>
      <vt:lpstr>Gait Forecasting</vt:lpstr>
      <vt:lpstr>PowerPoint Presentation</vt:lpstr>
      <vt:lpstr>PowerPoint Presentation</vt:lpstr>
      <vt:lpstr>PowerPoint Presentation</vt:lpstr>
      <vt:lpstr>Prediction – deciding which one - Alastair</vt:lpstr>
      <vt:lpstr>PowerPoint Presentation</vt:lpstr>
      <vt:lpstr>PowerPoint Presentation</vt:lpstr>
      <vt:lpstr>PowerPoint Presentation</vt:lpstr>
      <vt:lpstr>PowerPoint Presentation</vt:lpstr>
      <vt:lpstr>PowerPoint Presentation</vt:lpstr>
      <vt:lpstr>References</vt:lpstr>
      <vt:lpstr>Image credits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Liam Bloomfield</dc:creator>
  <cp:lastModifiedBy>Liam Bloomfield</cp:lastModifiedBy>
  <cp:revision>1</cp:revision>
  <dcterms:created xsi:type="dcterms:W3CDTF">2025-03-10T11:50:47Z</dcterms:created>
  <dcterms:modified xsi:type="dcterms:W3CDTF">2025-03-31T15:59:03Z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